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 id="2147483688" r:id="rId4"/>
    <p:sldMasterId id="2147483701" r:id="rId5"/>
  </p:sldMasterIdLst>
  <p:notesMasterIdLst>
    <p:notesMasterId r:id="rId35"/>
  </p:notesMasterIdLst>
  <p:sldIdLst>
    <p:sldId id="257" r:id="rId6"/>
    <p:sldId id="309" r:id="rId7"/>
    <p:sldId id="329" r:id="rId8"/>
    <p:sldId id="331" r:id="rId9"/>
    <p:sldId id="342" r:id="rId10"/>
    <p:sldId id="344" r:id="rId11"/>
    <p:sldId id="347" r:id="rId12"/>
    <p:sldId id="349" r:id="rId13"/>
    <p:sldId id="346" r:id="rId14"/>
    <p:sldId id="322" r:id="rId15"/>
    <p:sldId id="323" r:id="rId16"/>
    <p:sldId id="324" r:id="rId17"/>
    <p:sldId id="314" r:id="rId18"/>
    <p:sldId id="315" r:id="rId19"/>
    <p:sldId id="333" r:id="rId20"/>
    <p:sldId id="334" r:id="rId21"/>
    <p:sldId id="335" r:id="rId22"/>
    <p:sldId id="325" r:id="rId23"/>
    <p:sldId id="339" r:id="rId24"/>
    <p:sldId id="326" r:id="rId25"/>
    <p:sldId id="336" r:id="rId26"/>
    <p:sldId id="317" r:id="rId27"/>
    <p:sldId id="318" r:id="rId28"/>
    <p:sldId id="319" r:id="rId29"/>
    <p:sldId id="338" r:id="rId30"/>
    <p:sldId id="350" r:id="rId31"/>
    <p:sldId id="340" r:id="rId32"/>
    <p:sldId id="341" r:id="rId33"/>
    <p:sldId id="307" r:id="rId3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4">
          <p15:clr>
            <a:srgbClr val="A4A3A4"/>
          </p15:clr>
        </p15:guide>
        <p15:guide id="2" pos="2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89" autoAdjust="0"/>
    <p:restoredTop sz="94660"/>
  </p:normalViewPr>
  <p:slideViewPr>
    <p:cSldViewPr>
      <p:cViewPr varScale="1">
        <p:scale>
          <a:sx n="107" d="100"/>
          <a:sy n="107" d="100"/>
        </p:scale>
        <p:origin x="1128" y="77"/>
      </p:cViewPr>
      <p:guideLst>
        <p:guide orient="horz" pos="1594"/>
        <p:guide pos="28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386F15-B686-4FD8-9A1B-14FEC3BF3A39}" type="datetimeFigureOut">
              <a:rPr lang="zh-CN" altLang="en-US" smtClean="0"/>
              <a:t>2023/7/1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933DE8-8729-4146-91E3-1B08961D06DF}" type="slidenum">
              <a:rPr lang="zh-CN" altLang="en-US" smtClean="0"/>
              <a:t>‹#›</a:t>
            </a:fld>
            <a:endParaRPr lang="zh-CN" altLang="en-US"/>
          </a:p>
        </p:txBody>
      </p:sp>
    </p:spTree>
    <p:extLst>
      <p:ext uri="{BB962C8B-B14F-4D97-AF65-F5344CB8AC3E}">
        <p14:creationId xmlns:p14="http://schemas.microsoft.com/office/powerpoint/2010/main" val="730475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31739-65CF-4FB1-8C29-BBD176250B5C}"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84CB81-7F2A-4132-97F8-8667F0FFE48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84CB81-7F2A-4132-97F8-8667F0FFE487}" type="slidenum">
              <a:rPr lang="zh-CN" altLang="en-US" smtClean="0"/>
              <a:t>3</a:t>
            </a:fld>
            <a:endParaRPr lang="zh-CN" altLang="en-US"/>
          </a:p>
        </p:txBody>
      </p:sp>
    </p:spTree>
    <p:extLst>
      <p:ext uri="{BB962C8B-B14F-4D97-AF65-F5344CB8AC3E}">
        <p14:creationId xmlns:p14="http://schemas.microsoft.com/office/powerpoint/2010/main" val="395259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84CB81-7F2A-4132-97F8-8667F0FFE487}" type="slidenum">
              <a:rPr lang="zh-CN" altLang="en-US" smtClean="0"/>
              <a:t>4</a:t>
            </a:fld>
            <a:endParaRPr lang="zh-CN" altLang="en-US"/>
          </a:p>
        </p:txBody>
      </p:sp>
    </p:spTree>
    <p:extLst>
      <p:ext uri="{BB962C8B-B14F-4D97-AF65-F5344CB8AC3E}">
        <p14:creationId xmlns:p14="http://schemas.microsoft.com/office/powerpoint/2010/main" val="175584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84CB81-7F2A-4132-97F8-8667F0FFE487}" type="slidenum">
              <a:rPr lang="zh-CN" altLang="en-US" smtClean="0"/>
              <a:t>5</a:t>
            </a:fld>
            <a:endParaRPr lang="zh-CN" altLang="en-US"/>
          </a:p>
        </p:txBody>
      </p:sp>
    </p:spTree>
    <p:extLst>
      <p:ext uri="{BB962C8B-B14F-4D97-AF65-F5344CB8AC3E}">
        <p14:creationId xmlns:p14="http://schemas.microsoft.com/office/powerpoint/2010/main" val="346694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84CB81-7F2A-4132-97F8-8667F0FFE487}" type="slidenum">
              <a:rPr lang="zh-CN" altLang="en-US" smtClean="0"/>
              <a:t>6</a:t>
            </a:fld>
            <a:endParaRPr lang="zh-CN" altLang="en-US"/>
          </a:p>
        </p:txBody>
      </p:sp>
    </p:spTree>
    <p:extLst>
      <p:ext uri="{BB962C8B-B14F-4D97-AF65-F5344CB8AC3E}">
        <p14:creationId xmlns:p14="http://schemas.microsoft.com/office/powerpoint/2010/main" val="257500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84CB81-7F2A-4132-97F8-8667F0FFE487}" type="slidenum">
              <a:rPr lang="zh-CN" altLang="en-US" smtClean="0"/>
              <a:t>9</a:t>
            </a:fld>
            <a:endParaRPr lang="zh-CN" altLang="en-US"/>
          </a:p>
        </p:txBody>
      </p:sp>
    </p:spTree>
    <p:extLst>
      <p:ext uri="{BB962C8B-B14F-4D97-AF65-F5344CB8AC3E}">
        <p14:creationId xmlns:p14="http://schemas.microsoft.com/office/powerpoint/2010/main" val="89601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7933DE8-8729-4146-91E3-1B08961D06DF}" type="slidenum">
              <a:rPr lang="zh-CN" altLang="en-US" smtClean="0"/>
              <a:t>10</a:t>
            </a:fld>
            <a:endParaRPr lang="zh-CN" altLang="en-US"/>
          </a:p>
        </p:txBody>
      </p:sp>
    </p:spTree>
    <p:extLst>
      <p:ext uri="{BB962C8B-B14F-4D97-AF65-F5344CB8AC3E}">
        <p14:creationId xmlns:p14="http://schemas.microsoft.com/office/powerpoint/2010/main" val="168334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457200" y="4767267"/>
            <a:ext cx="2133600" cy="274637"/>
          </a:xfrm>
          <a:prstGeom prst="rect">
            <a:avLst/>
          </a:prstGeom>
        </p:spPr>
        <p:txBody>
          <a:bodyPr/>
          <a:lstStyle>
            <a:lvl1pPr>
              <a:defRPr/>
            </a:lvl1pPr>
          </a:lstStyle>
          <a:p>
            <a:fld id="{530820CF-B880-4189-942D-D702A7CBA730}" type="datetimeFigureOut">
              <a:rPr lang="zh-CN" altLang="en-US" smtClean="0"/>
              <a:t>2023/7/1</a:t>
            </a:fld>
            <a:endParaRPr lang="zh-CN" altLang="en-US"/>
          </a:p>
        </p:txBody>
      </p:sp>
      <p:sp>
        <p:nvSpPr>
          <p:cNvPr id="3" name="页脚占位符 4"/>
          <p:cNvSpPr>
            <a:spLocks noGrp="1"/>
          </p:cNvSpPr>
          <p:nvPr>
            <p:ph type="ftr" sz="quarter" idx="11"/>
          </p:nvPr>
        </p:nvSpPr>
        <p:spPr>
          <a:xfrm>
            <a:off x="3124200" y="4767267"/>
            <a:ext cx="2895600" cy="274637"/>
          </a:xfrm>
          <a:prstGeom prst="rect">
            <a:avLst/>
          </a:prstGeom>
        </p:spPr>
        <p:txBody>
          <a:bodyPr/>
          <a:lstStyle>
            <a:lvl1pPr>
              <a:defRPr/>
            </a:lvl1pPr>
          </a:lstStyle>
          <a:p>
            <a:endParaRPr lang="zh-CN" altLang="en-US"/>
          </a:p>
        </p:txBody>
      </p:sp>
      <p:sp>
        <p:nvSpPr>
          <p:cNvPr id="4" name="灯片编号占位符 5"/>
          <p:cNvSpPr>
            <a:spLocks noGrp="1"/>
          </p:cNvSpPr>
          <p:nvPr>
            <p:ph type="sldNum" sz="quarter" idx="12"/>
          </p:nvPr>
        </p:nvSpPr>
        <p:spPr>
          <a:xfrm>
            <a:off x="6553200" y="4767267"/>
            <a:ext cx="2133600" cy="274637"/>
          </a:xfrm>
          <a:prstGeom prst="rect">
            <a:avLst/>
          </a:prstGeom>
        </p:spPr>
        <p:txBody>
          <a:bodyPr/>
          <a:lstStyle>
            <a:lvl1pPr>
              <a:defRPr/>
            </a:lvl1p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1901615"/>
            <a:ext cx="5472608" cy="1102712"/>
          </a:xfrm>
        </p:spPr>
        <p:txBody>
          <a:bodyPr>
            <a:normAutofit/>
          </a:bodyPr>
          <a:lstStyle>
            <a:lvl1pPr>
              <a:defRPr sz="3225">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副标题 2"/>
          <p:cNvSpPr>
            <a:spLocks noGrp="1"/>
          </p:cNvSpPr>
          <p:nvPr>
            <p:ph type="subTitle" idx="1"/>
          </p:nvPr>
        </p:nvSpPr>
        <p:spPr>
          <a:xfrm>
            <a:off x="5652120" y="3364426"/>
            <a:ext cx="3240360" cy="131468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9435" indent="0" algn="ctr">
              <a:buNone/>
              <a:defRPr>
                <a:solidFill>
                  <a:schemeClr val="tx1">
                    <a:tint val="75000"/>
                  </a:schemeClr>
                </a:solidFill>
              </a:defRPr>
            </a:lvl5pPr>
            <a:lvl6pPr marL="2286635" indent="0" algn="ctr">
              <a:buNone/>
              <a:defRPr>
                <a:solidFill>
                  <a:schemeClr val="tx1">
                    <a:tint val="75000"/>
                  </a:schemeClr>
                </a:solidFill>
              </a:defRPr>
            </a:lvl6pPr>
            <a:lvl7pPr marL="2743835"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6"/>
            <a:ext cx="7772400" cy="1021735"/>
          </a:xfrm>
        </p:spPr>
        <p:txBody>
          <a:bodyPr anchor="t"/>
          <a:lstStyle>
            <a:lvl1pPr algn="l">
              <a:defRPr sz="3975" b="1" cap="all"/>
            </a:lvl1pPr>
          </a:lstStyle>
          <a:p>
            <a:r>
              <a:rPr lang="zh-CN" altLang="en-US"/>
              <a:t>单击此处编辑母版标题样式</a:t>
            </a:r>
          </a:p>
        </p:txBody>
      </p:sp>
      <p:sp>
        <p:nvSpPr>
          <p:cNvPr id="3" name="文本占位符 2"/>
          <p:cNvSpPr>
            <a:spLocks noGrp="1"/>
          </p:cNvSpPr>
          <p:nvPr>
            <p:ph type="body" idx="1"/>
          </p:nvPr>
        </p:nvSpPr>
        <p:spPr>
          <a:xfrm>
            <a:off x="722313" y="2180416"/>
            <a:ext cx="7772400" cy="1125337"/>
          </a:xfrm>
        </p:spPr>
        <p:txBody>
          <a:bodyPr anchor="b"/>
          <a:lstStyle>
            <a:lvl1pPr marL="0" indent="0">
              <a:buNone/>
              <a:defRPr sz="2025">
                <a:solidFill>
                  <a:schemeClr val="tx1">
                    <a:tint val="75000"/>
                  </a:schemeClr>
                </a:solidFill>
              </a:defRPr>
            </a:lvl1pPr>
            <a:lvl2pPr marL="457200" indent="0">
              <a:buNone/>
              <a:defRPr sz="1800">
                <a:solidFill>
                  <a:schemeClr val="tx1">
                    <a:tint val="75000"/>
                  </a:schemeClr>
                </a:solidFill>
              </a:defRPr>
            </a:lvl2pPr>
            <a:lvl3pPr marL="914400" indent="0">
              <a:buNone/>
              <a:defRPr sz="1575">
                <a:solidFill>
                  <a:schemeClr val="tx1">
                    <a:tint val="75000"/>
                  </a:schemeClr>
                </a:solidFill>
              </a:defRPr>
            </a:lvl3pPr>
            <a:lvl4pPr marL="1371600" indent="0">
              <a:buNone/>
              <a:defRPr sz="1425">
                <a:solidFill>
                  <a:schemeClr val="tx1">
                    <a:tint val="75000"/>
                  </a:schemeClr>
                </a:solidFill>
              </a:defRPr>
            </a:lvl4pPr>
            <a:lvl5pPr marL="1829435" indent="0">
              <a:buNone/>
              <a:defRPr sz="1425">
                <a:solidFill>
                  <a:schemeClr val="tx1">
                    <a:tint val="75000"/>
                  </a:schemeClr>
                </a:solidFill>
              </a:defRPr>
            </a:lvl5pPr>
            <a:lvl6pPr marL="2286635" indent="0">
              <a:buNone/>
              <a:defRPr sz="1425">
                <a:solidFill>
                  <a:schemeClr val="tx1">
                    <a:tint val="75000"/>
                  </a:schemeClr>
                </a:solidFill>
              </a:defRPr>
            </a:lvl6pPr>
            <a:lvl7pPr marL="2743835" indent="0">
              <a:buNone/>
              <a:defRPr sz="1425">
                <a:solidFill>
                  <a:schemeClr val="tx1">
                    <a:tint val="75000"/>
                  </a:schemeClr>
                </a:solidFill>
              </a:defRPr>
            </a:lvl7pPr>
            <a:lvl8pPr marL="3201035" indent="0">
              <a:buNone/>
              <a:defRPr sz="1425">
                <a:solidFill>
                  <a:schemeClr val="tx1">
                    <a:tint val="75000"/>
                  </a:schemeClr>
                </a:solidFill>
              </a:defRPr>
            </a:lvl8pPr>
            <a:lvl9pPr marL="3658235" indent="0">
              <a:buNone/>
              <a:defRPr sz="14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363"/>
            <a:ext cx="4038600" cy="339506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363"/>
            <a:ext cx="4038600" cy="339506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538"/>
            <a:ext cx="4040188" cy="479906"/>
          </a:xfrm>
        </p:spPr>
        <p:txBody>
          <a:bodyPr anchor="b"/>
          <a:lstStyle>
            <a:lvl1pPr marL="0" indent="0">
              <a:buNone/>
              <a:defRPr sz="2400" b="1"/>
            </a:lvl1pPr>
            <a:lvl2pPr marL="457200" indent="0">
              <a:buNone/>
              <a:defRPr sz="2025" b="1"/>
            </a:lvl2pPr>
            <a:lvl3pPr marL="914400" indent="0">
              <a:buNone/>
              <a:defRPr sz="1800" b="1"/>
            </a:lvl3pPr>
            <a:lvl4pPr marL="1371600" indent="0">
              <a:buNone/>
              <a:defRPr sz="1575" b="1"/>
            </a:lvl4pPr>
            <a:lvl5pPr marL="1829435" indent="0">
              <a:buNone/>
              <a:defRPr sz="1575" b="1"/>
            </a:lvl5pPr>
            <a:lvl6pPr marL="2286635" indent="0">
              <a:buNone/>
              <a:defRPr sz="1575" b="1"/>
            </a:lvl6pPr>
            <a:lvl7pPr marL="2743835" indent="0">
              <a:buNone/>
              <a:defRPr sz="1575" b="1"/>
            </a:lvl7pPr>
            <a:lvl8pPr marL="3201035" indent="0">
              <a:buNone/>
              <a:defRPr sz="1575" b="1"/>
            </a:lvl8pPr>
            <a:lvl9pPr marL="3658235" indent="0">
              <a:buNone/>
              <a:defRPr sz="1575" b="1"/>
            </a:lvl9pPr>
          </a:lstStyle>
          <a:p>
            <a:pPr lvl="0"/>
            <a:r>
              <a:rPr lang="zh-CN" altLang="en-US"/>
              <a:t>单击此处编辑母版文本样式</a:t>
            </a:r>
          </a:p>
        </p:txBody>
      </p:sp>
      <p:sp>
        <p:nvSpPr>
          <p:cNvPr id="4" name="内容占位符 3"/>
          <p:cNvSpPr>
            <a:spLocks noGrp="1"/>
          </p:cNvSpPr>
          <p:nvPr>
            <p:ph sz="half" idx="2"/>
          </p:nvPr>
        </p:nvSpPr>
        <p:spPr>
          <a:xfrm>
            <a:off x="457200" y="1631442"/>
            <a:ext cx="4040188" cy="2963984"/>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538"/>
            <a:ext cx="4041775" cy="479906"/>
          </a:xfrm>
        </p:spPr>
        <p:txBody>
          <a:bodyPr anchor="b"/>
          <a:lstStyle>
            <a:lvl1pPr marL="0" indent="0">
              <a:buNone/>
              <a:defRPr sz="2400" b="1"/>
            </a:lvl1pPr>
            <a:lvl2pPr marL="457200" indent="0">
              <a:buNone/>
              <a:defRPr sz="2025" b="1"/>
            </a:lvl2pPr>
            <a:lvl3pPr marL="914400" indent="0">
              <a:buNone/>
              <a:defRPr sz="1800" b="1"/>
            </a:lvl3pPr>
            <a:lvl4pPr marL="1371600" indent="0">
              <a:buNone/>
              <a:defRPr sz="1575" b="1"/>
            </a:lvl4pPr>
            <a:lvl5pPr marL="1829435" indent="0">
              <a:buNone/>
              <a:defRPr sz="1575" b="1"/>
            </a:lvl5pPr>
            <a:lvl6pPr marL="2286635" indent="0">
              <a:buNone/>
              <a:defRPr sz="1575" b="1"/>
            </a:lvl6pPr>
            <a:lvl7pPr marL="2743835" indent="0">
              <a:buNone/>
              <a:defRPr sz="1575" b="1"/>
            </a:lvl7pPr>
            <a:lvl8pPr marL="3201035" indent="0">
              <a:buNone/>
              <a:defRPr sz="1575" b="1"/>
            </a:lvl8pPr>
            <a:lvl9pPr marL="3658235" indent="0">
              <a:buNone/>
              <a:defRPr sz="1575" b="1"/>
            </a:lvl9pPr>
          </a:lstStyle>
          <a:p>
            <a:pPr lvl="0"/>
            <a:r>
              <a:rPr lang="zh-CN" altLang="en-US"/>
              <a:t>单击此处编辑母版文本样式</a:t>
            </a:r>
          </a:p>
        </p:txBody>
      </p:sp>
      <p:sp>
        <p:nvSpPr>
          <p:cNvPr id="6" name="内容占位符 5"/>
          <p:cNvSpPr>
            <a:spLocks noGrp="1"/>
          </p:cNvSpPr>
          <p:nvPr>
            <p:ph sz="quarter" idx="4"/>
          </p:nvPr>
        </p:nvSpPr>
        <p:spPr>
          <a:xfrm>
            <a:off x="4645028" y="1631442"/>
            <a:ext cx="4041775" cy="2963984"/>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25"/>
            <a:ext cx="3008313" cy="871691"/>
          </a:xfrm>
        </p:spPr>
        <p:txBody>
          <a:bodyPr anchor="b"/>
          <a:lstStyle>
            <a:lvl1pPr algn="l">
              <a:defRPr sz="2025" b="1"/>
            </a:lvl1pPr>
          </a:lstStyle>
          <a:p>
            <a:r>
              <a:rPr lang="zh-CN" altLang="en-US"/>
              <a:t>单击此处编辑母版标题样式</a:t>
            </a:r>
          </a:p>
        </p:txBody>
      </p:sp>
      <p:sp>
        <p:nvSpPr>
          <p:cNvPr id="3" name="内容占位符 2"/>
          <p:cNvSpPr>
            <a:spLocks noGrp="1"/>
          </p:cNvSpPr>
          <p:nvPr>
            <p:ph idx="1"/>
          </p:nvPr>
        </p:nvSpPr>
        <p:spPr>
          <a:xfrm>
            <a:off x="3575050" y="204827"/>
            <a:ext cx="5111750" cy="4390603"/>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516"/>
            <a:ext cx="3008313" cy="3518913"/>
          </a:xfrm>
        </p:spPr>
        <p:txBody>
          <a:bodyPr/>
          <a:lstStyle>
            <a:lvl1pPr marL="0" indent="0">
              <a:buNone/>
              <a:defRPr sz="1425"/>
            </a:lvl1pPr>
            <a:lvl2pPr marL="457200" indent="0">
              <a:buNone/>
              <a:defRPr sz="1200"/>
            </a:lvl2pPr>
            <a:lvl3pPr marL="914400" indent="0">
              <a:buNone/>
              <a:defRPr sz="975"/>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2"/>
            <a:ext cx="5486400" cy="425129"/>
          </a:xfrm>
        </p:spPr>
        <p:txBody>
          <a:bodyPr anchor="b"/>
          <a:lstStyle>
            <a:lvl1pPr algn="l">
              <a:defRPr sz="2025" b="1"/>
            </a:lvl1pPr>
          </a:lstStyle>
          <a:p>
            <a:r>
              <a:rPr lang="zh-CN" altLang="en-US"/>
              <a:t>单击此处编辑母版标题样式</a:t>
            </a:r>
          </a:p>
        </p:txBody>
      </p:sp>
      <p:sp>
        <p:nvSpPr>
          <p:cNvPr id="3" name="图片占位符 2"/>
          <p:cNvSpPr>
            <a:spLocks noGrp="1"/>
          </p:cNvSpPr>
          <p:nvPr>
            <p:ph type="pic" idx="1"/>
          </p:nvPr>
        </p:nvSpPr>
        <p:spPr>
          <a:xfrm>
            <a:off x="1792288" y="459662"/>
            <a:ext cx="5486400" cy="3086640"/>
          </a:xfrm>
        </p:spPr>
        <p:txBody>
          <a:bodyPr/>
          <a:lstStyle>
            <a:lvl1pPr marL="0" indent="0">
              <a:buNone/>
              <a:defRPr sz="3225"/>
            </a:lvl1pPr>
            <a:lvl2pPr marL="457200" indent="0">
              <a:buNone/>
              <a:defRPr sz="2775"/>
            </a:lvl2pPr>
            <a:lvl3pPr marL="914400" indent="0">
              <a:buNone/>
              <a:defRPr sz="2400"/>
            </a:lvl3pPr>
            <a:lvl4pPr marL="1371600" indent="0">
              <a:buNone/>
              <a:defRPr sz="2025"/>
            </a:lvl4pPr>
            <a:lvl5pPr marL="1829435" indent="0">
              <a:buNone/>
              <a:defRPr sz="2025"/>
            </a:lvl5pPr>
            <a:lvl6pPr marL="2286635" indent="0">
              <a:buNone/>
              <a:defRPr sz="2025"/>
            </a:lvl6pPr>
            <a:lvl7pPr marL="2743835" indent="0">
              <a:buNone/>
              <a:defRPr sz="2025"/>
            </a:lvl7pPr>
            <a:lvl8pPr marL="3201035" indent="0">
              <a:buNone/>
              <a:defRPr sz="2025"/>
            </a:lvl8pPr>
            <a:lvl9pPr marL="3658235" indent="0">
              <a:buNone/>
              <a:defRPr sz="2025"/>
            </a:lvl9pPr>
          </a:lstStyle>
          <a:p>
            <a:r>
              <a:rPr lang="zh-CN" altLang="en-US"/>
              <a:t>单击图标添加图片</a:t>
            </a:r>
          </a:p>
        </p:txBody>
      </p:sp>
      <p:sp>
        <p:nvSpPr>
          <p:cNvPr id="4" name="文本占位符 3"/>
          <p:cNvSpPr>
            <a:spLocks noGrp="1"/>
          </p:cNvSpPr>
          <p:nvPr>
            <p:ph type="body" sz="half" idx="2"/>
          </p:nvPr>
        </p:nvSpPr>
        <p:spPr>
          <a:xfrm>
            <a:off x="1792288" y="4026210"/>
            <a:ext cx="5486400" cy="603753"/>
          </a:xfrm>
        </p:spPr>
        <p:txBody>
          <a:bodyPr/>
          <a:lstStyle>
            <a:lvl1pPr marL="0" indent="0">
              <a:buNone/>
              <a:defRPr sz="1425"/>
            </a:lvl1pPr>
            <a:lvl2pPr marL="457200" indent="0">
              <a:buNone/>
              <a:defRPr sz="1200"/>
            </a:lvl2pPr>
            <a:lvl3pPr marL="914400" indent="0">
              <a:buNone/>
              <a:defRPr sz="975"/>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18"/>
            <a:ext cx="2057400" cy="438941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18"/>
            <a:ext cx="6019800" cy="438941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8"/>
            <a:ext cx="7772400" cy="1101918"/>
          </a:xfrm>
        </p:spPr>
        <p:txBody>
          <a:bodyPr/>
          <a:lstStyle/>
          <a:p>
            <a:r>
              <a:rPr lang="zh-CN" altLang="en-US"/>
              <a:t>单击此处编辑母版标题样式</a:t>
            </a:r>
          </a:p>
        </p:txBody>
      </p:sp>
      <p:sp>
        <p:nvSpPr>
          <p:cNvPr id="3" name="副标题 2"/>
          <p:cNvSpPr>
            <a:spLocks noGrp="1"/>
          </p:cNvSpPr>
          <p:nvPr>
            <p:ph type="subTitle" idx="1"/>
          </p:nvPr>
        </p:nvSpPr>
        <p:spPr>
          <a:xfrm>
            <a:off x="1371600" y="2915160"/>
            <a:ext cx="6400800" cy="13146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9435" indent="0" algn="ctr">
              <a:buNone/>
              <a:defRPr>
                <a:solidFill>
                  <a:schemeClr val="tx1">
                    <a:tint val="75000"/>
                  </a:schemeClr>
                </a:solidFill>
              </a:defRPr>
            </a:lvl5pPr>
            <a:lvl6pPr marL="2286635" indent="0" algn="ctr">
              <a:buNone/>
              <a:defRPr>
                <a:solidFill>
                  <a:schemeClr val="tx1">
                    <a:tint val="75000"/>
                  </a:schemeClr>
                </a:solidFill>
              </a:defRPr>
            </a:lvl6pPr>
            <a:lvl7pPr marL="2743835"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7"/>
            <a:ext cx="7772400" cy="1022529"/>
          </a:xfrm>
        </p:spPr>
        <p:txBody>
          <a:bodyPr anchor="t"/>
          <a:lstStyle>
            <a:lvl1pPr algn="l">
              <a:defRPr sz="3975" b="1" cap="all"/>
            </a:lvl1pPr>
          </a:lstStyle>
          <a:p>
            <a:r>
              <a:rPr lang="zh-CN" altLang="en-US"/>
              <a:t>单击此处编辑母版标题样式</a:t>
            </a:r>
          </a:p>
        </p:txBody>
      </p:sp>
      <p:sp>
        <p:nvSpPr>
          <p:cNvPr id="3" name="文本占位符 2"/>
          <p:cNvSpPr>
            <a:spLocks noGrp="1"/>
          </p:cNvSpPr>
          <p:nvPr>
            <p:ph type="body" idx="1"/>
          </p:nvPr>
        </p:nvSpPr>
        <p:spPr>
          <a:xfrm>
            <a:off x="722313" y="2180021"/>
            <a:ext cx="7772400" cy="1125734"/>
          </a:xfrm>
        </p:spPr>
        <p:txBody>
          <a:bodyPr anchor="b"/>
          <a:lstStyle>
            <a:lvl1pPr marL="0" indent="0">
              <a:buNone/>
              <a:defRPr sz="2025">
                <a:solidFill>
                  <a:schemeClr val="tx1">
                    <a:tint val="75000"/>
                  </a:schemeClr>
                </a:solidFill>
              </a:defRPr>
            </a:lvl1pPr>
            <a:lvl2pPr marL="457200" indent="0">
              <a:buNone/>
              <a:defRPr sz="1800">
                <a:solidFill>
                  <a:schemeClr val="tx1">
                    <a:tint val="75000"/>
                  </a:schemeClr>
                </a:solidFill>
              </a:defRPr>
            </a:lvl2pPr>
            <a:lvl3pPr marL="914400" indent="0">
              <a:buNone/>
              <a:defRPr sz="1575">
                <a:solidFill>
                  <a:schemeClr val="tx1">
                    <a:tint val="75000"/>
                  </a:schemeClr>
                </a:solidFill>
              </a:defRPr>
            </a:lvl3pPr>
            <a:lvl4pPr marL="1371600" indent="0">
              <a:buNone/>
              <a:defRPr sz="1425">
                <a:solidFill>
                  <a:schemeClr val="tx1">
                    <a:tint val="75000"/>
                  </a:schemeClr>
                </a:solidFill>
              </a:defRPr>
            </a:lvl4pPr>
            <a:lvl5pPr marL="1829435" indent="0">
              <a:buNone/>
              <a:defRPr sz="1425">
                <a:solidFill>
                  <a:schemeClr val="tx1">
                    <a:tint val="75000"/>
                  </a:schemeClr>
                </a:solidFill>
              </a:defRPr>
            </a:lvl5pPr>
            <a:lvl6pPr marL="2286635" indent="0">
              <a:buNone/>
              <a:defRPr sz="1425">
                <a:solidFill>
                  <a:schemeClr val="tx1">
                    <a:tint val="75000"/>
                  </a:schemeClr>
                </a:solidFill>
              </a:defRPr>
            </a:lvl6pPr>
            <a:lvl7pPr marL="2743835" indent="0">
              <a:buNone/>
              <a:defRPr sz="1425">
                <a:solidFill>
                  <a:schemeClr val="tx1">
                    <a:tint val="75000"/>
                  </a:schemeClr>
                </a:solidFill>
              </a:defRPr>
            </a:lvl7pPr>
            <a:lvl8pPr marL="3201035" indent="0">
              <a:buNone/>
              <a:defRPr sz="1425">
                <a:solidFill>
                  <a:schemeClr val="tx1">
                    <a:tint val="75000"/>
                  </a:schemeClr>
                </a:solidFill>
              </a:defRPr>
            </a:lvl8pPr>
            <a:lvl9pPr marL="3658235" indent="0">
              <a:buNone/>
              <a:defRPr sz="14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364"/>
            <a:ext cx="4038600" cy="3394669"/>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364"/>
            <a:ext cx="4038600" cy="3394669"/>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1901618"/>
            <a:ext cx="5472608" cy="1102712"/>
          </a:xfrm>
        </p:spPr>
        <p:txBody>
          <a:bodyPr>
            <a:normAutofit/>
          </a:bodyPr>
          <a:lstStyle>
            <a:lvl1pPr>
              <a:defRPr sz="3225">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副标题 2"/>
          <p:cNvSpPr>
            <a:spLocks noGrp="1"/>
          </p:cNvSpPr>
          <p:nvPr>
            <p:ph type="subTitle" idx="1"/>
          </p:nvPr>
        </p:nvSpPr>
        <p:spPr>
          <a:xfrm>
            <a:off x="5652120" y="3364426"/>
            <a:ext cx="3240360" cy="131468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9435" indent="0" algn="ctr">
              <a:buNone/>
              <a:defRPr>
                <a:solidFill>
                  <a:schemeClr val="tx1">
                    <a:tint val="75000"/>
                  </a:schemeClr>
                </a:solidFill>
              </a:defRPr>
            </a:lvl5pPr>
            <a:lvl6pPr marL="2286635" indent="0" algn="ctr">
              <a:buNone/>
              <a:defRPr>
                <a:solidFill>
                  <a:schemeClr val="tx1">
                    <a:tint val="75000"/>
                  </a:schemeClr>
                </a:solidFill>
              </a:defRPr>
            </a:lvl6pPr>
            <a:lvl7pPr marL="2743835"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zh-CN" altLang="en-US"/>
              <a:t>单击此处编辑母版副标题样式</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140"/>
            <a:ext cx="4040188" cy="481096"/>
          </a:xfrm>
        </p:spPr>
        <p:txBody>
          <a:bodyPr anchor="b"/>
          <a:lstStyle>
            <a:lvl1pPr marL="0" indent="0">
              <a:buNone/>
              <a:defRPr sz="2400" b="1"/>
            </a:lvl1pPr>
            <a:lvl2pPr marL="457200" indent="0">
              <a:buNone/>
              <a:defRPr sz="2025" b="1"/>
            </a:lvl2pPr>
            <a:lvl3pPr marL="914400" indent="0">
              <a:buNone/>
              <a:defRPr sz="1800" b="1"/>
            </a:lvl3pPr>
            <a:lvl4pPr marL="1371600" indent="0">
              <a:buNone/>
              <a:defRPr sz="1575" b="1"/>
            </a:lvl4pPr>
            <a:lvl5pPr marL="1829435" indent="0">
              <a:buNone/>
              <a:defRPr sz="1575" b="1"/>
            </a:lvl5pPr>
            <a:lvl6pPr marL="2286635" indent="0">
              <a:buNone/>
              <a:defRPr sz="1575" b="1"/>
            </a:lvl6pPr>
            <a:lvl7pPr marL="2743835" indent="0">
              <a:buNone/>
              <a:defRPr sz="1575" b="1"/>
            </a:lvl7pPr>
            <a:lvl8pPr marL="3201035" indent="0">
              <a:buNone/>
              <a:defRPr sz="1575" b="1"/>
            </a:lvl8pPr>
            <a:lvl9pPr marL="3658235" indent="0">
              <a:buNone/>
              <a:defRPr sz="1575" b="1"/>
            </a:lvl9pPr>
          </a:lstStyle>
          <a:p>
            <a:pPr lvl="0"/>
            <a:r>
              <a:rPr lang="zh-CN" altLang="en-US"/>
              <a:t>单击此处编辑母版文本样式</a:t>
            </a:r>
          </a:p>
        </p:txBody>
      </p:sp>
      <p:sp>
        <p:nvSpPr>
          <p:cNvPr id="4" name="内容占位符 3"/>
          <p:cNvSpPr>
            <a:spLocks noGrp="1"/>
          </p:cNvSpPr>
          <p:nvPr>
            <p:ph sz="half" idx="2"/>
          </p:nvPr>
        </p:nvSpPr>
        <p:spPr>
          <a:xfrm>
            <a:off x="457200" y="1632237"/>
            <a:ext cx="4040188" cy="2962793"/>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140"/>
            <a:ext cx="4041775" cy="481096"/>
          </a:xfrm>
        </p:spPr>
        <p:txBody>
          <a:bodyPr anchor="b"/>
          <a:lstStyle>
            <a:lvl1pPr marL="0" indent="0">
              <a:buNone/>
              <a:defRPr sz="2400" b="1"/>
            </a:lvl1pPr>
            <a:lvl2pPr marL="457200" indent="0">
              <a:buNone/>
              <a:defRPr sz="2025" b="1"/>
            </a:lvl2pPr>
            <a:lvl3pPr marL="914400" indent="0">
              <a:buNone/>
              <a:defRPr sz="1800" b="1"/>
            </a:lvl3pPr>
            <a:lvl4pPr marL="1371600" indent="0">
              <a:buNone/>
              <a:defRPr sz="1575" b="1"/>
            </a:lvl4pPr>
            <a:lvl5pPr marL="1829435" indent="0">
              <a:buNone/>
              <a:defRPr sz="1575" b="1"/>
            </a:lvl5pPr>
            <a:lvl6pPr marL="2286635" indent="0">
              <a:buNone/>
              <a:defRPr sz="1575" b="1"/>
            </a:lvl6pPr>
            <a:lvl7pPr marL="2743835" indent="0">
              <a:buNone/>
              <a:defRPr sz="1575" b="1"/>
            </a:lvl7pPr>
            <a:lvl8pPr marL="3201035" indent="0">
              <a:buNone/>
              <a:defRPr sz="1575" b="1"/>
            </a:lvl8pPr>
            <a:lvl9pPr marL="3658235" indent="0">
              <a:buNone/>
              <a:defRPr sz="1575" b="1"/>
            </a:lvl9pPr>
          </a:lstStyle>
          <a:p>
            <a:pPr lvl="0"/>
            <a:r>
              <a:rPr lang="zh-CN" altLang="en-US"/>
              <a:t>单击此处编辑母版文本样式</a:t>
            </a:r>
          </a:p>
        </p:txBody>
      </p:sp>
      <p:sp>
        <p:nvSpPr>
          <p:cNvPr id="6" name="内容占位符 5"/>
          <p:cNvSpPr>
            <a:spLocks noGrp="1"/>
          </p:cNvSpPr>
          <p:nvPr>
            <p:ph sz="quarter" idx="4"/>
          </p:nvPr>
        </p:nvSpPr>
        <p:spPr>
          <a:xfrm>
            <a:off x="4645029" y="1632237"/>
            <a:ext cx="4041775" cy="2962793"/>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29"/>
            <a:ext cx="3008313" cy="871689"/>
          </a:xfrm>
        </p:spPr>
        <p:txBody>
          <a:bodyPr anchor="b"/>
          <a:lstStyle>
            <a:lvl1pPr algn="l">
              <a:defRPr sz="2025" b="1"/>
            </a:lvl1pPr>
          </a:lstStyle>
          <a:p>
            <a:r>
              <a:rPr lang="zh-CN" altLang="en-US"/>
              <a:t>单击此处编辑母版标题样式</a:t>
            </a:r>
          </a:p>
        </p:txBody>
      </p:sp>
      <p:sp>
        <p:nvSpPr>
          <p:cNvPr id="3" name="内容占位符 2"/>
          <p:cNvSpPr>
            <a:spLocks noGrp="1"/>
          </p:cNvSpPr>
          <p:nvPr>
            <p:ph idx="1"/>
          </p:nvPr>
        </p:nvSpPr>
        <p:spPr>
          <a:xfrm>
            <a:off x="3575050" y="204829"/>
            <a:ext cx="5111750" cy="439020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515"/>
            <a:ext cx="3008313" cy="3518515"/>
          </a:xfrm>
        </p:spPr>
        <p:txBody>
          <a:bodyPr/>
          <a:lstStyle>
            <a:lvl1pPr marL="0" indent="0">
              <a:buNone/>
              <a:defRPr sz="1425"/>
            </a:lvl1pPr>
            <a:lvl2pPr marL="457200" indent="0">
              <a:buNone/>
              <a:defRPr sz="1200"/>
            </a:lvl2pPr>
            <a:lvl3pPr marL="914400" indent="0">
              <a:buNone/>
              <a:defRPr sz="975"/>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4"/>
            <a:ext cx="5486400" cy="425525"/>
          </a:xfrm>
        </p:spPr>
        <p:txBody>
          <a:bodyPr anchor="b"/>
          <a:lstStyle>
            <a:lvl1pPr algn="l">
              <a:defRPr sz="2025" b="1"/>
            </a:lvl1pPr>
          </a:lstStyle>
          <a:p>
            <a:r>
              <a:rPr lang="zh-CN" altLang="en-US"/>
              <a:t>单击此处编辑母版标题样式</a:t>
            </a:r>
          </a:p>
        </p:txBody>
      </p:sp>
      <p:sp>
        <p:nvSpPr>
          <p:cNvPr id="3" name="图片占位符 2"/>
          <p:cNvSpPr>
            <a:spLocks noGrp="1"/>
          </p:cNvSpPr>
          <p:nvPr>
            <p:ph type="pic" idx="1"/>
          </p:nvPr>
        </p:nvSpPr>
        <p:spPr>
          <a:xfrm>
            <a:off x="1792288" y="460455"/>
            <a:ext cx="5486400" cy="3086640"/>
          </a:xfrm>
        </p:spPr>
        <p:txBody>
          <a:bodyPr/>
          <a:lstStyle>
            <a:lvl1pPr marL="0" indent="0">
              <a:buNone/>
              <a:defRPr sz="3225"/>
            </a:lvl1pPr>
            <a:lvl2pPr marL="457200" indent="0">
              <a:buNone/>
              <a:defRPr sz="2775"/>
            </a:lvl2pPr>
            <a:lvl3pPr marL="914400" indent="0">
              <a:buNone/>
              <a:defRPr sz="2400"/>
            </a:lvl3pPr>
            <a:lvl4pPr marL="1371600" indent="0">
              <a:buNone/>
              <a:defRPr sz="2025"/>
            </a:lvl4pPr>
            <a:lvl5pPr marL="1829435" indent="0">
              <a:buNone/>
              <a:defRPr sz="2025"/>
            </a:lvl5pPr>
            <a:lvl6pPr marL="2286635" indent="0">
              <a:buNone/>
              <a:defRPr sz="2025"/>
            </a:lvl6pPr>
            <a:lvl7pPr marL="2743835" indent="0">
              <a:buNone/>
              <a:defRPr sz="2025"/>
            </a:lvl7pPr>
            <a:lvl8pPr marL="3201035" indent="0">
              <a:buNone/>
              <a:defRPr sz="2025"/>
            </a:lvl8pPr>
            <a:lvl9pPr marL="3658235" indent="0">
              <a:buNone/>
              <a:defRPr sz="2025"/>
            </a:lvl9pPr>
          </a:lstStyle>
          <a:p>
            <a:r>
              <a:rPr lang="zh-CN" altLang="en-US"/>
              <a:t>单击图标添加图片</a:t>
            </a:r>
          </a:p>
        </p:txBody>
      </p:sp>
      <p:sp>
        <p:nvSpPr>
          <p:cNvPr id="4" name="文本占位符 3"/>
          <p:cNvSpPr>
            <a:spLocks noGrp="1"/>
          </p:cNvSpPr>
          <p:nvPr>
            <p:ph type="body" sz="half" idx="2"/>
          </p:nvPr>
        </p:nvSpPr>
        <p:spPr>
          <a:xfrm>
            <a:off x="1792288" y="4026609"/>
            <a:ext cx="5486400" cy="603355"/>
          </a:xfrm>
        </p:spPr>
        <p:txBody>
          <a:bodyPr/>
          <a:lstStyle>
            <a:lvl1pPr marL="0" indent="0">
              <a:buNone/>
              <a:defRPr sz="1425"/>
            </a:lvl1pPr>
            <a:lvl2pPr marL="457200" indent="0">
              <a:buNone/>
              <a:defRPr sz="1200"/>
            </a:lvl2pPr>
            <a:lvl3pPr marL="914400" indent="0">
              <a:buNone/>
              <a:defRPr sz="975"/>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6"/>
            <a:ext cx="2057400" cy="438861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416"/>
            <a:ext cx="6019800" cy="438861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1901615"/>
            <a:ext cx="5472608" cy="1102712"/>
          </a:xfrm>
        </p:spPr>
        <p:txBody>
          <a:bodyPr>
            <a:normAutofit/>
          </a:bodyPr>
          <a:lstStyle>
            <a:lvl1pPr>
              <a:defRPr sz="3225">
                <a:latin typeface="微软雅黑" panose="020B0503020204020204" pitchFamily="34" charset="-122"/>
                <a:ea typeface="微软雅黑" panose="020B0503020204020204" pitchFamily="34" charset="-122"/>
              </a:defRPr>
            </a:lvl1pPr>
          </a:lstStyle>
          <a:p>
            <a:r>
              <a:rPr lang="zh-CN" altLang="en-US"/>
              <a:t>单击此处编辑母版标题样式</a:t>
            </a:r>
          </a:p>
        </p:txBody>
      </p:sp>
      <p:sp>
        <p:nvSpPr>
          <p:cNvPr id="3" name="副标题 2"/>
          <p:cNvSpPr>
            <a:spLocks noGrp="1"/>
          </p:cNvSpPr>
          <p:nvPr>
            <p:ph type="subTitle" idx="1"/>
          </p:nvPr>
        </p:nvSpPr>
        <p:spPr>
          <a:xfrm>
            <a:off x="5652120" y="3364426"/>
            <a:ext cx="3240360" cy="1314680"/>
          </a:xfrm>
        </p:spPr>
        <p:txBody>
          <a:bodyPr>
            <a:normAutofit/>
          </a:bodyPr>
          <a:lstStyle>
            <a:lvl1pPr marL="0" indent="0" algn="l">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9435" indent="0" algn="ctr">
              <a:buNone/>
              <a:defRPr>
                <a:solidFill>
                  <a:schemeClr val="tx1">
                    <a:tint val="75000"/>
                  </a:schemeClr>
                </a:solidFill>
              </a:defRPr>
            </a:lvl5pPr>
            <a:lvl6pPr marL="2286635" indent="0" algn="ctr">
              <a:buNone/>
              <a:defRPr>
                <a:solidFill>
                  <a:schemeClr val="tx1">
                    <a:tint val="75000"/>
                  </a:schemeClr>
                </a:solidFill>
              </a:defRPr>
            </a:lvl6pPr>
            <a:lvl7pPr marL="2743835"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6"/>
            <a:ext cx="7772400" cy="1021735"/>
          </a:xfrm>
        </p:spPr>
        <p:txBody>
          <a:bodyPr anchor="t"/>
          <a:lstStyle>
            <a:lvl1pPr algn="l">
              <a:defRPr sz="3975" b="1" cap="all"/>
            </a:lvl1pPr>
          </a:lstStyle>
          <a:p>
            <a:r>
              <a:rPr lang="zh-CN" altLang="en-US"/>
              <a:t>单击此处编辑母版标题样式</a:t>
            </a:r>
          </a:p>
        </p:txBody>
      </p:sp>
      <p:sp>
        <p:nvSpPr>
          <p:cNvPr id="3" name="文本占位符 2"/>
          <p:cNvSpPr>
            <a:spLocks noGrp="1"/>
          </p:cNvSpPr>
          <p:nvPr>
            <p:ph type="body" idx="1"/>
          </p:nvPr>
        </p:nvSpPr>
        <p:spPr>
          <a:xfrm>
            <a:off x="722313" y="2180416"/>
            <a:ext cx="7772400" cy="1125337"/>
          </a:xfrm>
        </p:spPr>
        <p:txBody>
          <a:bodyPr anchor="b"/>
          <a:lstStyle>
            <a:lvl1pPr marL="0" indent="0">
              <a:buNone/>
              <a:defRPr sz="2025">
                <a:solidFill>
                  <a:schemeClr val="tx1">
                    <a:tint val="75000"/>
                  </a:schemeClr>
                </a:solidFill>
              </a:defRPr>
            </a:lvl1pPr>
            <a:lvl2pPr marL="457200" indent="0">
              <a:buNone/>
              <a:defRPr sz="1800">
                <a:solidFill>
                  <a:schemeClr val="tx1">
                    <a:tint val="75000"/>
                  </a:schemeClr>
                </a:solidFill>
              </a:defRPr>
            </a:lvl2pPr>
            <a:lvl3pPr marL="914400" indent="0">
              <a:buNone/>
              <a:defRPr sz="1575">
                <a:solidFill>
                  <a:schemeClr val="tx1">
                    <a:tint val="75000"/>
                  </a:schemeClr>
                </a:solidFill>
              </a:defRPr>
            </a:lvl3pPr>
            <a:lvl4pPr marL="1371600" indent="0">
              <a:buNone/>
              <a:defRPr sz="1425">
                <a:solidFill>
                  <a:schemeClr val="tx1">
                    <a:tint val="75000"/>
                  </a:schemeClr>
                </a:solidFill>
              </a:defRPr>
            </a:lvl4pPr>
            <a:lvl5pPr marL="1829435" indent="0">
              <a:buNone/>
              <a:defRPr sz="1425">
                <a:solidFill>
                  <a:schemeClr val="tx1">
                    <a:tint val="75000"/>
                  </a:schemeClr>
                </a:solidFill>
              </a:defRPr>
            </a:lvl5pPr>
            <a:lvl6pPr marL="2286635" indent="0">
              <a:buNone/>
              <a:defRPr sz="1425">
                <a:solidFill>
                  <a:schemeClr val="tx1">
                    <a:tint val="75000"/>
                  </a:schemeClr>
                </a:solidFill>
              </a:defRPr>
            </a:lvl6pPr>
            <a:lvl7pPr marL="2743835" indent="0">
              <a:buNone/>
              <a:defRPr sz="1425">
                <a:solidFill>
                  <a:schemeClr val="tx1">
                    <a:tint val="75000"/>
                  </a:schemeClr>
                </a:solidFill>
              </a:defRPr>
            </a:lvl7pPr>
            <a:lvl8pPr marL="3201035" indent="0">
              <a:buNone/>
              <a:defRPr sz="1425">
                <a:solidFill>
                  <a:schemeClr val="tx1">
                    <a:tint val="75000"/>
                  </a:schemeClr>
                </a:solidFill>
              </a:defRPr>
            </a:lvl8pPr>
            <a:lvl9pPr marL="3658235" indent="0">
              <a:buNone/>
              <a:defRPr sz="14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363"/>
            <a:ext cx="4038600" cy="339506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363"/>
            <a:ext cx="4038600" cy="339506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538"/>
            <a:ext cx="4040188" cy="479906"/>
          </a:xfrm>
        </p:spPr>
        <p:txBody>
          <a:bodyPr anchor="b"/>
          <a:lstStyle>
            <a:lvl1pPr marL="0" indent="0">
              <a:buNone/>
              <a:defRPr sz="2400" b="1"/>
            </a:lvl1pPr>
            <a:lvl2pPr marL="457200" indent="0">
              <a:buNone/>
              <a:defRPr sz="2025" b="1"/>
            </a:lvl2pPr>
            <a:lvl3pPr marL="914400" indent="0">
              <a:buNone/>
              <a:defRPr sz="1800" b="1"/>
            </a:lvl3pPr>
            <a:lvl4pPr marL="1371600" indent="0">
              <a:buNone/>
              <a:defRPr sz="1575" b="1"/>
            </a:lvl4pPr>
            <a:lvl5pPr marL="1829435" indent="0">
              <a:buNone/>
              <a:defRPr sz="1575" b="1"/>
            </a:lvl5pPr>
            <a:lvl6pPr marL="2286635" indent="0">
              <a:buNone/>
              <a:defRPr sz="1575" b="1"/>
            </a:lvl6pPr>
            <a:lvl7pPr marL="2743835" indent="0">
              <a:buNone/>
              <a:defRPr sz="1575" b="1"/>
            </a:lvl7pPr>
            <a:lvl8pPr marL="3201035" indent="0">
              <a:buNone/>
              <a:defRPr sz="1575" b="1"/>
            </a:lvl8pPr>
            <a:lvl9pPr marL="3658235" indent="0">
              <a:buNone/>
              <a:defRPr sz="1575" b="1"/>
            </a:lvl9pPr>
          </a:lstStyle>
          <a:p>
            <a:pPr lvl="0"/>
            <a:r>
              <a:rPr lang="zh-CN" altLang="en-US"/>
              <a:t>单击此处编辑母版文本样式</a:t>
            </a:r>
          </a:p>
        </p:txBody>
      </p:sp>
      <p:sp>
        <p:nvSpPr>
          <p:cNvPr id="4" name="内容占位符 3"/>
          <p:cNvSpPr>
            <a:spLocks noGrp="1"/>
          </p:cNvSpPr>
          <p:nvPr>
            <p:ph sz="half" idx="2"/>
          </p:nvPr>
        </p:nvSpPr>
        <p:spPr>
          <a:xfrm>
            <a:off x="457200" y="1631442"/>
            <a:ext cx="4040188" cy="2963984"/>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538"/>
            <a:ext cx="4041775" cy="479906"/>
          </a:xfrm>
        </p:spPr>
        <p:txBody>
          <a:bodyPr anchor="b"/>
          <a:lstStyle>
            <a:lvl1pPr marL="0" indent="0">
              <a:buNone/>
              <a:defRPr sz="2400" b="1"/>
            </a:lvl1pPr>
            <a:lvl2pPr marL="457200" indent="0">
              <a:buNone/>
              <a:defRPr sz="2025" b="1"/>
            </a:lvl2pPr>
            <a:lvl3pPr marL="914400" indent="0">
              <a:buNone/>
              <a:defRPr sz="1800" b="1"/>
            </a:lvl3pPr>
            <a:lvl4pPr marL="1371600" indent="0">
              <a:buNone/>
              <a:defRPr sz="1575" b="1"/>
            </a:lvl4pPr>
            <a:lvl5pPr marL="1829435" indent="0">
              <a:buNone/>
              <a:defRPr sz="1575" b="1"/>
            </a:lvl5pPr>
            <a:lvl6pPr marL="2286635" indent="0">
              <a:buNone/>
              <a:defRPr sz="1575" b="1"/>
            </a:lvl6pPr>
            <a:lvl7pPr marL="2743835" indent="0">
              <a:buNone/>
              <a:defRPr sz="1575" b="1"/>
            </a:lvl7pPr>
            <a:lvl8pPr marL="3201035" indent="0">
              <a:buNone/>
              <a:defRPr sz="1575" b="1"/>
            </a:lvl8pPr>
            <a:lvl9pPr marL="3658235" indent="0">
              <a:buNone/>
              <a:defRPr sz="1575" b="1"/>
            </a:lvl9pPr>
          </a:lstStyle>
          <a:p>
            <a:pPr lvl="0"/>
            <a:r>
              <a:rPr lang="zh-CN" altLang="en-US"/>
              <a:t>单击此处编辑母版文本样式</a:t>
            </a:r>
          </a:p>
        </p:txBody>
      </p:sp>
      <p:sp>
        <p:nvSpPr>
          <p:cNvPr id="6" name="内容占位符 5"/>
          <p:cNvSpPr>
            <a:spLocks noGrp="1"/>
          </p:cNvSpPr>
          <p:nvPr>
            <p:ph sz="quarter" idx="4"/>
          </p:nvPr>
        </p:nvSpPr>
        <p:spPr>
          <a:xfrm>
            <a:off x="4645028" y="1631442"/>
            <a:ext cx="4041775" cy="2963984"/>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25"/>
            <a:ext cx="3008313" cy="871691"/>
          </a:xfrm>
        </p:spPr>
        <p:txBody>
          <a:bodyPr anchor="b"/>
          <a:lstStyle>
            <a:lvl1pPr algn="l">
              <a:defRPr sz="2025" b="1"/>
            </a:lvl1pPr>
          </a:lstStyle>
          <a:p>
            <a:r>
              <a:rPr lang="zh-CN" altLang="en-US"/>
              <a:t>单击此处编辑母版标题样式</a:t>
            </a:r>
          </a:p>
        </p:txBody>
      </p:sp>
      <p:sp>
        <p:nvSpPr>
          <p:cNvPr id="3" name="内容占位符 2"/>
          <p:cNvSpPr>
            <a:spLocks noGrp="1"/>
          </p:cNvSpPr>
          <p:nvPr>
            <p:ph idx="1"/>
          </p:nvPr>
        </p:nvSpPr>
        <p:spPr>
          <a:xfrm>
            <a:off x="3575050" y="204827"/>
            <a:ext cx="5111750" cy="4390603"/>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516"/>
            <a:ext cx="3008313" cy="3518913"/>
          </a:xfrm>
        </p:spPr>
        <p:txBody>
          <a:bodyPr/>
          <a:lstStyle>
            <a:lvl1pPr marL="0" indent="0">
              <a:buNone/>
              <a:defRPr sz="1425"/>
            </a:lvl1pPr>
            <a:lvl2pPr marL="457200" indent="0">
              <a:buNone/>
              <a:defRPr sz="1200"/>
            </a:lvl2pPr>
            <a:lvl3pPr marL="914400" indent="0">
              <a:buNone/>
              <a:defRPr sz="975"/>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2"/>
            <a:ext cx="5486400" cy="425129"/>
          </a:xfrm>
        </p:spPr>
        <p:txBody>
          <a:bodyPr anchor="b"/>
          <a:lstStyle>
            <a:lvl1pPr algn="l">
              <a:defRPr sz="2025" b="1"/>
            </a:lvl1pPr>
          </a:lstStyle>
          <a:p>
            <a:r>
              <a:rPr lang="zh-CN" altLang="en-US"/>
              <a:t>单击此处编辑母版标题样式</a:t>
            </a:r>
          </a:p>
        </p:txBody>
      </p:sp>
      <p:sp>
        <p:nvSpPr>
          <p:cNvPr id="3" name="图片占位符 2"/>
          <p:cNvSpPr>
            <a:spLocks noGrp="1"/>
          </p:cNvSpPr>
          <p:nvPr>
            <p:ph type="pic" idx="1"/>
          </p:nvPr>
        </p:nvSpPr>
        <p:spPr>
          <a:xfrm>
            <a:off x="1792288" y="459662"/>
            <a:ext cx="5486400" cy="3086640"/>
          </a:xfrm>
        </p:spPr>
        <p:txBody>
          <a:bodyPr/>
          <a:lstStyle>
            <a:lvl1pPr marL="0" indent="0">
              <a:buNone/>
              <a:defRPr sz="3225"/>
            </a:lvl1pPr>
            <a:lvl2pPr marL="457200" indent="0">
              <a:buNone/>
              <a:defRPr sz="2775"/>
            </a:lvl2pPr>
            <a:lvl3pPr marL="914400" indent="0">
              <a:buNone/>
              <a:defRPr sz="2400"/>
            </a:lvl3pPr>
            <a:lvl4pPr marL="1371600" indent="0">
              <a:buNone/>
              <a:defRPr sz="2025"/>
            </a:lvl4pPr>
            <a:lvl5pPr marL="1829435" indent="0">
              <a:buNone/>
              <a:defRPr sz="2025"/>
            </a:lvl5pPr>
            <a:lvl6pPr marL="2286635" indent="0">
              <a:buNone/>
              <a:defRPr sz="2025"/>
            </a:lvl6pPr>
            <a:lvl7pPr marL="2743835" indent="0">
              <a:buNone/>
              <a:defRPr sz="2025"/>
            </a:lvl7pPr>
            <a:lvl8pPr marL="3201035" indent="0">
              <a:buNone/>
              <a:defRPr sz="2025"/>
            </a:lvl8pPr>
            <a:lvl9pPr marL="3658235" indent="0">
              <a:buNone/>
              <a:defRPr sz="2025"/>
            </a:lvl9pPr>
          </a:lstStyle>
          <a:p>
            <a:endParaRPr lang="zh-CN" altLang="en-US"/>
          </a:p>
        </p:txBody>
      </p:sp>
      <p:sp>
        <p:nvSpPr>
          <p:cNvPr id="4" name="文本占位符 3"/>
          <p:cNvSpPr>
            <a:spLocks noGrp="1"/>
          </p:cNvSpPr>
          <p:nvPr>
            <p:ph type="body" sz="half" idx="2"/>
          </p:nvPr>
        </p:nvSpPr>
        <p:spPr>
          <a:xfrm>
            <a:off x="1792288" y="4026210"/>
            <a:ext cx="5486400" cy="603753"/>
          </a:xfrm>
        </p:spPr>
        <p:txBody>
          <a:bodyPr/>
          <a:lstStyle>
            <a:lvl1pPr marL="0" indent="0">
              <a:buNone/>
              <a:defRPr sz="1425"/>
            </a:lvl1pPr>
            <a:lvl2pPr marL="457200" indent="0">
              <a:buNone/>
              <a:defRPr sz="1200"/>
            </a:lvl2pPr>
            <a:lvl3pPr marL="914400" indent="0">
              <a:buNone/>
              <a:defRPr sz="975"/>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18"/>
            <a:ext cx="2057400" cy="438941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18"/>
            <a:ext cx="6019800" cy="438941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7"/>
            <a:ext cx="7772400" cy="1101725"/>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3B9BCF-CB2A-47B7-B9E7-C510BD933E02}"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124EBC4-E9DC-4335-A0F0-CD308B4EE6AB}"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090C9ED-1DFA-400F-8D8F-0BE4E7265368}"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4"/>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A52E570-E919-4D5C-944E-7A7CDFE74ACD}"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E3CD8E7-4AE5-4DF5-BA54-85D5757E4CBC}"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38B2BBB-D481-4144-8A37-A16DC7D2379D}"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7E4131-DF35-4CB7-9E74-F25E7C9F143F}"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8" y="204792"/>
            <a:ext cx="3008313" cy="87153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2"/>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8"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E6C4E18-A384-4F87-B0FA-7F34837FB090}"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1F48BD4-7B3C-4F73-BFAC-419150429E7C}"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0D82BC3-F05E-4496-9A33-24BE5CF5DC65}"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F2CDC0F-C3B1-4D98-A58D-0E9B98D2104A}"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cSld>
  <p:clrMapOvr>
    <a:masterClrMapping/>
  </p:clrMapOvr>
  <p:transition spd="slow" advTm="4043">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4.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dministrator\Desktop\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463" y="-9527"/>
            <a:ext cx="9178926" cy="516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标题占位符 1"/>
          <p:cNvSpPr>
            <a:spLocks noGrp="1"/>
          </p:cNvSpPr>
          <p:nvPr>
            <p:ph type="title"/>
          </p:nvPr>
        </p:nvSpPr>
        <p:spPr bwMode="auto">
          <a:xfrm>
            <a:off x="457200" y="5"/>
            <a:ext cx="7067550" cy="76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ctr" anchorCtr="0" compatLnSpc="1"/>
          <a:lstStyle/>
          <a:p>
            <a:pPr lvl="0"/>
            <a:r>
              <a:rPr lang="zh-CN" altLang="en-US"/>
              <a:t>单击此处编辑母版标题样式</a:t>
            </a:r>
          </a:p>
        </p:txBody>
      </p:sp>
      <p:sp>
        <p:nvSpPr>
          <p:cNvPr id="1028" name="文本占位符 2"/>
          <p:cNvSpPr>
            <a:spLocks noGrp="1"/>
          </p:cNvSpPr>
          <p:nvPr>
            <p:ph type="body" idx="1"/>
          </p:nvPr>
        </p:nvSpPr>
        <p:spPr bwMode="auto">
          <a:xfrm>
            <a:off x="457200" y="1200364"/>
            <a:ext cx="8229600" cy="339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mc:Choice>
    <mc:Fallback xmlns="">
      <p:transition spd="slow"/>
    </mc:Fallback>
  </mc:AlternateContent>
  <p:txStyles>
    <p:titleStyle>
      <a:lvl1pPr algn="l" rtl="0" eaLnBrk="1" fontAlgn="base" hangingPunct="1">
        <a:spcBef>
          <a:spcPct val="0"/>
        </a:spcBef>
        <a:spcAft>
          <a:spcPct val="0"/>
        </a:spcAft>
        <a:defRPr sz="2775" kern="1200">
          <a:solidFill>
            <a:schemeClr val="tx1"/>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2pPr>
      <a:lvl3pPr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3pPr>
      <a:lvl4pPr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4pPr>
      <a:lvl5pPr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5pPr>
      <a:lvl6pPr marL="609600"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6pPr>
      <a:lvl7pPr marL="1219200"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7pPr>
      <a:lvl8pPr marL="1828800"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8pPr>
      <a:lvl9pPr marL="2438400" algn="l" rtl="0" eaLnBrk="1" fontAlgn="base" hangingPunct="1">
        <a:spcBef>
          <a:spcPct val="0"/>
        </a:spcBef>
        <a:spcAft>
          <a:spcPct val="0"/>
        </a:spcAft>
        <a:defRPr sz="3700">
          <a:solidFill>
            <a:schemeClr val="tx1"/>
          </a:solidFill>
          <a:latin typeface="微软雅黑" panose="020B0503020204020204" pitchFamily="34" charset="-122"/>
          <a:ea typeface="微软雅黑" panose="020B0503020204020204" pitchFamily="34" charset="-122"/>
        </a:defRPr>
      </a:lvl9pPr>
    </p:titleStyle>
    <p:bodyStyle>
      <a:lvl1pPr marL="342900" indent="-342900" algn="l" rtl="0" eaLnBrk="1" fontAlgn="base" hangingPunct="1">
        <a:spcBef>
          <a:spcPct val="15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spcBef>
          <a:spcPct val="15000"/>
        </a:spcBef>
        <a:spcAft>
          <a:spcPct val="0"/>
        </a:spcAft>
        <a:buFont typeface="Arial" panose="020B0604020202020204" pitchFamily="34" charset="0"/>
        <a:buChar char="–"/>
        <a:defRPr sz="2025"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1" fontAlgn="base" hangingPunct="1">
        <a:spcBef>
          <a:spcPct val="15000"/>
        </a:spcBef>
        <a:spcAft>
          <a:spcPct val="0"/>
        </a:spcAft>
        <a:buFont typeface="Arial" panose="020B0604020202020204" pitchFamily="34" charset="0"/>
        <a:buChar char="•"/>
        <a:defRPr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1" fontAlgn="base" hangingPunct="1">
        <a:spcBef>
          <a:spcPct val="15000"/>
        </a:spcBef>
        <a:spcAft>
          <a:spcPct val="0"/>
        </a:spcAft>
        <a:buFont typeface="Arial" panose="020B0604020202020204" pitchFamily="34" charset="0"/>
        <a:buChar char="–"/>
        <a:defRPr sz="1575" kern="1200">
          <a:solidFill>
            <a:schemeClr val="tx1"/>
          </a:solidFill>
          <a:latin typeface="微软雅黑" panose="020B0503020204020204" pitchFamily="34" charset="-122"/>
          <a:ea typeface="微软雅黑" panose="020B0503020204020204" pitchFamily="34" charset="-122"/>
          <a:cs typeface="+mn-cs"/>
        </a:defRPr>
      </a:lvl4pPr>
      <a:lvl5pPr marL="2058035" indent="-228600" algn="l" rtl="0" eaLnBrk="1" fontAlgn="base" hangingPunct="1">
        <a:spcBef>
          <a:spcPct val="15000"/>
        </a:spcBef>
        <a:spcAft>
          <a:spcPct val="0"/>
        </a:spcAft>
        <a:buFont typeface="Arial" panose="020B0604020202020204" pitchFamily="34" charset="0"/>
        <a:buChar char="»"/>
        <a:defRPr sz="1575" kern="1200">
          <a:solidFill>
            <a:schemeClr val="tx1"/>
          </a:solidFill>
          <a:latin typeface="微软雅黑" panose="020B0503020204020204" pitchFamily="34" charset="-122"/>
          <a:ea typeface="微软雅黑" panose="020B0503020204020204" pitchFamily="34" charset="-122"/>
          <a:cs typeface="+mn-cs"/>
        </a:defRPr>
      </a:lvl5pPr>
      <a:lvl6pPr marL="25152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24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96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68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Administrator\Desktop\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000" y="-10127"/>
            <a:ext cx="9180000" cy="516465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占位符 1"/>
          <p:cNvSpPr>
            <a:spLocks noGrp="1"/>
          </p:cNvSpPr>
          <p:nvPr>
            <p:ph type="title"/>
          </p:nvPr>
        </p:nvSpPr>
        <p:spPr>
          <a:xfrm>
            <a:off x="457200" y="206014"/>
            <a:ext cx="8229600" cy="857400"/>
          </a:xfrm>
          <a:prstGeom prst="rect">
            <a:avLst/>
          </a:prstGeom>
        </p:spPr>
        <p:txBody>
          <a:bodyPr vert="horz" lIns="121917" tIns="60958" rIns="121917" bIns="60958"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363"/>
            <a:ext cx="8229600" cy="3395066"/>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099"/>
            <a:ext cx="2133600" cy="273892"/>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1218565"/>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099"/>
            <a:ext cx="2895600" cy="273892"/>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12185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099"/>
            <a:ext cx="2133600" cy="273892"/>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1218565"/>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slow" p14:dur="1250"/>
    </mc:Choice>
    <mc:Fallback xmlns="">
      <p:transition spd="slow"/>
    </mc:Fallback>
  </mc:AlternateContent>
  <p:txStyles>
    <p:titleStyle>
      <a:lvl1pPr algn="ctr" defTabSz="914400"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4400"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4400"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44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80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52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24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96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68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C:\Users\Administrator\Desktop\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000" y="-10127"/>
            <a:ext cx="9180000" cy="516465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占位符 1"/>
          <p:cNvSpPr>
            <a:spLocks noGrp="1"/>
          </p:cNvSpPr>
          <p:nvPr>
            <p:ph type="title"/>
          </p:nvPr>
        </p:nvSpPr>
        <p:spPr>
          <a:xfrm>
            <a:off x="457200" y="3"/>
            <a:ext cx="7067128" cy="764838"/>
          </a:xfrm>
          <a:prstGeom prst="rect">
            <a:avLst/>
          </a:prstGeom>
        </p:spPr>
        <p:txBody>
          <a:bodyPr vert="horz" lIns="121917" tIns="60958" rIns="121917" bIns="60958"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364"/>
            <a:ext cx="8229600" cy="3394669"/>
          </a:xfrm>
          <a:prstGeom prst="rect">
            <a:avLst/>
          </a:prstGeom>
        </p:spPr>
        <p:txBody>
          <a:bodyPr vert="horz" lIns="121917" tIns="60958" rIns="121917" bIns="60958"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8101"/>
            <a:ext cx="2133600" cy="274685"/>
          </a:xfrm>
          <a:prstGeom prst="rect">
            <a:avLst/>
          </a:prstGeom>
        </p:spPr>
        <p:txBody>
          <a:bodyPr vert="horz" lIns="121917" tIns="60958" rIns="121917" bIns="60958" rtlCol="0" anchor="ctr"/>
          <a:lstStyle>
            <a:lvl1pPr algn="l">
              <a:defRPr sz="1200">
                <a:solidFill>
                  <a:schemeClr val="tx1">
                    <a:tint val="75000"/>
                  </a:schemeClr>
                </a:solidFill>
              </a:defRPr>
            </a:lvl1pPr>
          </a:lstStyle>
          <a:p>
            <a:fld id="{D420BA24-CAC7-4BA8-A74D-24204C450FA3}"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101"/>
            <a:ext cx="2895600" cy="274685"/>
          </a:xfrm>
          <a:prstGeom prst="rect">
            <a:avLst/>
          </a:prstGeom>
        </p:spPr>
        <p:txBody>
          <a:bodyPr vert="horz" lIns="121917" tIns="60958" rIns="121917" bIns="60958"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101"/>
            <a:ext cx="2133600" cy="274685"/>
          </a:xfrm>
          <a:prstGeom prst="rect">
            <a:avLst/>
          </a:prstGeom>
        </p:spPr>
        <p:txBody>
          <a:bodyPr vert="horz" lIns="121917" tIns="60958" rIns="121917" bIns="60958" rtlCol="0" anchor="ctr"/>
          <a:lstStyle>
            <a:lvl1pPr algn="r">
              <a:defRPr sz="1200">
                <a:solidFill>
                  <a:schemeClr val="tx1">
                    <a:tint val="75000"/>
                  </a:schemeClr>
                </a:solidFill>
              </a:defRPr>
            </a:lvl1p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slow" p14:dur="1250"/>
    </mc:Choice>
    <mc:Fallback xmlns="">
      <p:transition spd="slow"/>
    </mc:Fallback>
  </mc:AlternateContent>
  <p:txStyles>
    <p:titleStyle>
      <a:lvl1pPr algn="l" defTabSz="914400" rtl="0" eaLnBrk="1" latinLnBrk="0" hangingPunct="1">
        <a:spcBef>
          <a:spcPct val="0"/>
        </a:spcBef>
        <a:buNone/>
        <a:defRPr sz="2775"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15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15000"/>
        </a:spcBef>
        <a:buFont typeface="Arial" panose="020B0604020202020204" pitchFamily="34" charset="0"/>
        <a:buChar char="–"/>
        <a:defRPr sz="2025"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150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15000"/>
        </a:spcBef>
        <a:buFont typeface="Arial" panose="020B0604020202020204" pitchFamily="34" charset="0"/>
        <a:buChar char="–"/>
        <a:defRPr sz="1575" kern="1200">
          <a:solidFill>
            <a:schemeClr val="tx1"/>
          </a:solidFill>
          <a:latin typeface="微软雅黑" panose="020B0503020204020204" pitchFamily="34" charset="-122"/>
          <a:ea typeface="微软雅黑" panose="020B0503020204020204" pitchFamily="34" charset="-122"/>
          <a:cs typeface="+mn-cs"/>
        </a:defRPr>
      </a:lvl4pPr>
      <a:lvl5pPr marL="2058035" indent="-228600" algn="l" defTabSz="914400" rtl="0" eaLnBrk="1" latinLnBrk="0" hangingPunct="1">
        <a:spcBef>
          <a:spcPct val="15000"/>
        </a:spcBef>
        <a:buFont typeface="Arial" panose="020B0604020202020204" pitchFamily="34" charset="0"/>
        <a:buChar char="»"/>
        <a:defRPr sz="1575" kern="1200">
          <a:solidFill>
            <a:schemeClr val="tx1"/>
          </a:solidFill>
          <a:latin typeface="微软雅黑" panose="020B0503020204020204" pitchFamily="34" charset="-122"/>
          <a:ea typeface="微软雅黑" panose="020B0503020204020204" pitchFamily="34" charset="-122"/>
          <a:cs typeface="+mn-cs"/>
        </a:defRPr>
      </a:lvl5pPr>
      <a:lvl6pPr marL="25152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24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96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68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dministrator\Desktop\3.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8000" y="-10127"/>
            <a:ext cx="9180000" cy="516465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占位符 1"/>
          <p:cNvSpPr>
            <a:spLocks noGrp="1"/>
          </p:cNvSpPr>
          <p:nvPr>
            <p:ph type="title"/>
          </p:nvPr>
        </p:nvSpPr>
        <p:spPr>
          <a:xfrm>
            <a:off x="457200" y="206014"/>
            <a:ext cx="8229600" cy="857400"/>
          </a:xfrm>
          <a:prstGeom prst="rect">
            <a:avLst/>
          </a:prstGeom>
        </p:spPr>
        <p:txBody>
          <a:bodyPr vert="horz" lIns="121917" tIns="60958" rIns="121917" bIns="60958"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363"/>
            <a:ext cx="8229600" cy="3395066"/>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099"/>
            <a:ext cx="2133600" cy="273892"/>
          </a:xfrm>
          <a:prstGeom prst="rect">
            <a:avLst/>
          </a:prstGeom>
        </p:spPr>
        <p:txBody>
          <a:bodyPr vert="horz" lIns="121917" tIns="60958" rIns="121917" bIns="60958" rtlCol="0" anchor="ctr"/>
          <a:lstStyle>
            <a:lvl1pPr algn="l">
              <a:defRPr sz="1200">
                <a:solidFill>
                  <a:schemeClr val="tx1">
                    <a:tint val="75000"/>
                  </a:schemeClr>
                </a:solidFill>
              </a:defRPr>
            </a:lvl1pPr>
          </a:lstStyle>
          <a:p>
            <a:pPr defTabSz="1218565"/>
            <a:fld id="{530820CF-B880-4189-942D-D702A7CBA730}" type="datetimeFigureOut">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099"/>
            <a:ext cx="2895600" cy="273892"/>
          </a:xfrm>
          <a:prstGeom prst="rect">
            <a:avLst/>
          </a:prstGeom>
        </p:spPr>
        <p:txBody>
          <a:bodyPr vert="horz" lIns="121917" tIns="60958" rIns="121917" bIns="60958" rtlCol="0" anchor="ctr"/>
          <a:lstStyle>
            <a:lvl1pPr algn="ctr">
              <a:defRPr sz="1200">
                <a:solidFill>
                  <a:schemeClr val="tx1">
                    <a:tint val="75000"/>
                  </a:schemeClr>
                </a:solidFill>
              </a:defRPr>
            </a:lvl1pPr>
          </a:lstStyle>
          <a:p>
            <a:pPr defTabSz="12185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099"/>
            <a:ext cx="2133600" cy="273892"/>
          </a:xfrm>
          <a:prstGeom prst="rect">
            <a:avLst/>
          </a:prstGeom>
        </p:spPr>
        <p:txBody>
          <a:bodyPr vert="horz" lIns="121917" tIns="60958" rIns="121917" bIns="60958" rtlCol="0" anchor="ctr"/>
          <a:lstStyle>
            <a:lvl1pPr algn="r">
              <a:defRPr sz="1200">
                <a:solidFill>
                  <a:schemeClr val="tx1">
                    <a:tint val="75000"/>
                  </a:schemeClr>
                </a:solidFill>
              </a:defRPr>
            </a:lvl1pPr>
          </a:lstStyle>
          <a:p>
            <a:pPr defTabSz="1218565"/>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250"/>
    </mc:Choice>
    <mc:Fallback xmlns="">
      <p:transition spd="slow"/>
    </mc:Fallback>
  </mc:AlternateContent>
  <p:txStyles>
    <p:titleStyle>
      <a:lvl1pPr algn="ctr" defTabSz="914400"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4400"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4400"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44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80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52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24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96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6835" indent="-228600" algn="l" defTabSz="914400"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4"/>
            <a:ext cx="8229600" cy="339407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7"/>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03453DB-9294-4CFC-9F51-38CD05B13491}" type="datetime1">
              <a:rPr lang="zh-CN" altLang="en-US" smtClean="0">
                <a:solidFill>
                  <a:prstClr val="black">
                    <a:tint val="75000"/>
                  </a:prstClr>
                </a:solidFill>
              </a:rPr>
              <a:t>2023/7/1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7"/>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7"/>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1F40753-EF14-4779-8312-FF246AD22AE8}"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Picture 10"/>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26572" y="-17742"/>
            <a:ext cx="9170572" cy="515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6.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21.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2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2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2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2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2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56.xml"/><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56.xml"/><Relationship Id="rId5" Type="http://schemas.microsoft.com/office/2007/relationships/hdphoto" Target="../media/hdphoto1.wdp"/><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6" Type="http://schemas.openxmlformats.org/officeDocument/2006/relationships/image" Target="../media/image42.jpeg"/><Relationship Id="rId5" Type="http://schemas.openxmlformats.org/officeDocument/2006/relationships/image" Target="../media/image4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5" Type="http://schemas.openxmlformats.org/officeDocument/2006/relationships/image" Target="../media/image4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3414" y="2139702"/>
            <a:ext cx="7998985" cy="646331"/>
          </a:xfrm>
          <a:prstGeom prst="rect">
            <a:avLst/>
          </a:prstGeom>
        </p:spPr>
        <p:txBody>
          <a:bodyPr wrap="square">
            <a:spAutoFit/>
          </a:bodyPr>
          <a:lstStyle/>
          <a:p>
            <a:r>
              <a:rPr lang="it-IT" altLang="zh-CN" sz="3600" dirty="0">
                <a:sym typeface="+mn-ea"/>
              </a:rPr>
              <a:t>Introduzione ai prodotti della serie XG</a:t>
            </a:r>
            <a:endParaRPr lang="zh-CN" altLang="en-US" sz="3600" dirty="0">
              <a:sym typeface="+mn-ea"/>
            </a:endParaRPr>
          </a:p>
        </p:txBody>
      </p:sp>
      <p:sp>
        <p:nvSpPr>
          <p:cNvPr id="6" name="副标题 5">
            <a:extLst>
              <a:ext uri="{FF2B5EF4-FFF2-40B4-BE49-F238E27FC236}">
                <a16:creationId xmlns:a16="http://schemas.microsoft.com/office/drawing/2014/main" id="{2A8B35BC-FD50-897E-7E18-B95DDABDFE66}"/>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10</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6925279" cy="369332"/>
          </a:xfrm>
          <a:prstGeom prst="rect">
            <a:avLst/>
          </a:prstGeom>
          <a:noFill/>
        </p:spPr>
        <p:txBody>
          <a:bodyPr wrap="square" rtlCol="0">
            <a:spAutoFit/>
          </a:bodyPr>
          <a:lstStyle/>
          <a:p>
            <a:r>
              <a:rPr lang="it-IT" altLang="zh-CN" dirty="0">
                <a:solidFill>
                  <a:schemeClr val="accent1">
                    <a:lumMod val="75000"/>
                  </a:schemeClr>
                </a:solidFill>
                <a:latin typeface="微软雅黑" panose="020B0503020204020204" pitchFamily="34" charset="-122"/>
                <a:ea typeface="微软雅黑" panose="020B0503020204020204" pitchFamily="34" charset="-122"/>
              </a:rPr>
              <a:t>Modulo fotovoltaico a doppia faccia / alta corrente</a:t>
            </a:r>
            <a:endParaRPr lang="zh-CN" altLang="en-US"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42013" y="846385"/>
            <a:ext cx="9036685" cy="3817620"/>
            <a:chOff x="456289" y="1420780"/>
            <a:chExt cx="11169376" cy="4796662"/>
          </a:xfrm>
        </p:grpSpPr>
        <p:sp>
          <p:nvSpPr>
            <p:cNvPr id="21" name="矩形 20"/>
            <p:cNvSpPr/>
            <p:nvPr/>
          </p:nvSpPr>
          <p:spPr>
            <a:xfrm>
              <a:off x="530564" y="3695700"/>
              <a:ext cx="3993621" cy="2298700"/>
            </a:xfrm>
            <a:prstGeom prst="rect">
              <a:avLst/>
            </a:prstGeom>
            <a:solidFill>
              <a:schemeClr val="tx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bject 19"/>
            <p:cNvSpPr txBox="1"/>
            <p:nvPr/>
          </p:nvSpPr>
          <p:spPr>
            <a:xfrm>
              <a:off x="7690715" y="4123242"/>
              <a:ext cx="3152043" cy="789526"/>
            </a:xfrm>
            <a:prstGeom prst="rect">
              <a:avLst/>
            </a:prstGeom>
          </p:spPr>
          <p:txBody>
            <a:bodyPr vert="horz" wrap="square" lIns="0" tIns="12700" rIns="0" bIns="0" rtlCol="0" anchor="ctr">
              <a:spAutoFit/>
            </a:bodyPr>
            <a:lstStyle>
              <a:defPPr>
                <a:defRPr lang="zh-CN"/>
              </a:defPPr>
              <a:lvl1pPr marL="12700">
                <a:spcBef>
                  <a:spcPts val="100"/>
                </a:spcBef>
                <a:defRPr sz="1400" b="1">
                  <a:solidFill>
                    <a:schemeClr val="accent5">
                      <a:lumMod val="75000"/>
                    </a:schemeClr>
                  </a:solidFill>
                  <a:latin typeface="+mn-ea"/>
                  <a:cs typeface="微软雅黑" panose="020B0503020204020204" pitchFamily="34" charset="-122"/>
                </a:defRPr>
              </a:lvl1pPr>
            </a:lstStyle>
            <a:p>
              <a:r>
                <a:rPr lang="it-IT" altLang="zh-CN" sz="2000" b="0" spc="-5" dirty="0">
                  <a:solidFill>
                    <a:srgbClr val="FF0000"/>
                  </a:solidFill>
                  <a:latin typeface="微软雅黑" panose="020B0503020204020204" pitchFamily="34" charset="-122"/>
                  <a:ea typeface="微软雅黑" panose="020B0503020204020204" pitchFamily="34" charset="-122"/>
                </a:rPr>
                <a:t>Perdita di mancata corrispondenza -3%</a:t>
              </a:r>
              <a:endParaRPr lang="en-US" altLang="zh-CN" sz="2000" b="0" spc="-5" dirty="0">
                <a:solidFill>
                  <a:srgbClr val="FF0000"/>
                </a:solidFill>
                <a:latin typeface="微软雅黑" panose="020B0503020204020204" pitchFamily="34" charset="-122"/>
                <a:ea typeface="微软雅黑" panose="020B0503020204020204" pitchFamily="34" charset="-122"/>
              </a:endParaRPr>
            </a:p>
          </p:txBody>
        </p:sp>
        <p:sp>
          <p:nvSpPr>
            <p:cNvPr id="23" name="object 21"/>
            <p:cNvSpPr txBox="1"/>
            <p:nvPr/>
          </p:nvSpPr>
          <p:spPr>
            <a:xfrm>
              <a:off x="6554784" y="2016153"/>
              <a:ext cx="4895745" cy="1091401"/>
            </a:xfrm>
            <a:prstGeom prst="rect">
              <a:avLst/>
            </a:prstGeom>
          </p:spPr>
          <p:txBody>
            <a:bodyPr vert="horz" wrap="square" lIns="0" tIns="85725" rIns="0" bIns="0" rtlCol="0">
              <a:spAutoFit/>
            </a:bodyPr>
            <a:lstStyle/>
            <a:p>
              <a:pPr marL="12700" algn="ctr">
                <a:lnSpc>
                  <a:spcPct val="150000"/>
                </a:lnSpc>
                <a:spcBef>
                  <a:spcPts val="675"/>
                </a:spcBef>
              </a:pPr>
              <a:r>
                <a:rPr lang="it-IT" altLang="zh-CN" spc="-5" dirty="0">
                  <a:solidFill>
                    <a:schemeClr val="tx1">
                      <a:lumMod val="75000"/>
                      <a:lumOff val="25000"/>
                    </a:schemeClr>
                  </a:solidFill>
                  <a:latin typeface="微软雅黑" panose="020B0503020204020204" pitchFamily="34" charset="-122"/>
                  <a:ea typeface="微软雅黑" panose="020B0503020204020204" pitchFamily="34" charset="-122"/>
                  <a:cs typeface="Microsoft YaHei UI" panose="020B0503020204020204" charset="-122"/>
                </a:rPr>
                <a:t>Compatibile con moduli fotovoltaici ad alta corrente (a doppia faccia).</a:t>
              </a:r>
              <a:endParaRPr lang="zh-CN" spc="-5" dirty="0">
                <a:solidFill>
                  <a:schemeClr val="tx1">
                    <a:lumMod val="75000"/>
                    <a:lumOff val="25000"/>
                  </a:schemeClr>
                </a:solidFill>
                <a:latin typeface="微软雅黑" panose="020B0503020204020204" pitchFamily="34" charset="-122"/>
                <a:ea typeface="微软雅黑" panose="020B0503020204020204" pitchFamily="34" charset="-122"/>
                <a:cs typeface="Microsoft YaHei UI" panose="020B0503020204020204" charset="-122"/>
              </a:endParaRPr>
            </a:p>
          </p:txBody>
        </p:sp>
        <p:sp>
          <p:nvSpPr>
            <p:cNvPr id="24" name="object 22"/>
            <p:cNvSpPr/>
            <p:nvPr/>
          </p:nvSpPr>
          <p:spPr>
            <a:xfrm>
              <a:off x="7826714" y="3988236"/>
              <a:ext cx="2735580" cy="129539"/>
            </a:xfrm>
            <a:custGeom>
              <a:avLst/>
              <a:gdLst/>
              <a:ahLst/>
              <a:cxnLst/>
              <a:rect l="l" t="t" r="r" b="b"/>
              <a:pathLst>
                <a:path w="2735579" h="129539">
                  <a:moveTo>
                    <a:pt x="64769" y="0"/>
                  </a:moveTo>
                  <a:lnTo>
                    <a:pt x="0" y="64770"/>
                  </a:lnTo>
                  <a:lnTo>
                    <a:pt x="64769" y="129539"/>
                  </a:lnTo>
                  <a:lnTo>
                    <a:pt x="64769" y="97155"/>
                  </a:lnTo>
                  <a:lnTo>
                    <a:pt x="2735579" y="97155"/>
                  </a:lnTo>
                  <a:lnTo>
                    <a:pt x="2735579" y="32385"/>
                  </a:lnTo>
                  <a:lnTo>
                    <a:pt x="64769" y="32385"/>
                  </a:lnTo>
                  <a:lnTo>
                    <a:pt x="64769" y="0"/>
                  </a:lnTo>
                  <a:close/>
                </a:path>
              </a:pathLst>
            </a:custGeom>
            <a:solidFill>
              <a:srgbClr val="BEBEBE"/>
            </a:solidFill>
          </p:spPr>
          <p:txBody>
            <a:bodyPr wrap="square" lIns="0" tIns="0" rIns="0" bIns="0" rtlCol="0"/>
            <a:lstStyle/>
            <a:p>
              <a:endParaRPr>
                <a:solidFill>
                  <a:schemeClr val="tx1">
                    <a:lumMod val="75000"/>
                    <a:lumOff val="25000"/>
                  </a:schemeClr>
                </a:solidFill>
              </a:endParaRPr>
            </a:p>
          </p:txBody>
        </p:sp>
        <p:grpSp>
          <p:nvGrpSpPr>
            <p:cNvPr id="25" name="组合 24"/>
            <p:cNvGrpSpPr/>
            <p:nvPr/>
          </p:nvGrpSpPr>
          <p:grpSpPr>
            <a:xfrm>
              <a:off x="456289" y="3759238"/>
              <a:ext cx="4037329" cy="2110366"/>
              <a:chOff x="455506" y="4060087"/>
              <a:chExt cx="4037329" cy="2110366"/>
            </a:xfrm>
          </p:grpSpPr>
          <p:grpSp>
            <p:nvGrpSpPr>
              <p:cNvPr id="26" name="组合 25"/>
              <p:cNvGrpSpPr/>
              <p:nvPr/>
            </p:nvGrpSpPr>
            <p:grpSpPr>
              <a:xfrm>
                <a:off x="1572787" y="4123847"/>
                <a:ext cx="2920048" cy="2046606"/>
                <a:chOff x="1572787" y="4123847"/>
                <a:chExt cx="2920048" cy="2046606"/>
              </a:xfrm>
            </p:grpSpPr>
            <p:sp>
              <p:nvSpPr>
                <p:cNvPr id="27" name="object 23"/>
                <p:cNvSpPr/>
                <p:nvPr/>
              </p:nvSpPr>
              <p:spPr>
                <a:xfrm>
                  <a:off x="1586186" y="4123847"/>
                  <a:ext cx="2906649" cy="2042160"/>
                </a:xfrm>
                <a:prstGeom prst="rect">
                  <a:avLst/>
                </a:prstGeom>
                <a:blipFill>
                  <a:blip r:embed="rId6" cstate="print"/>
                  <a:stretch>
                    <a:fillRect l="1" t="-7001" r="-3510" b="-2029"/>
                  </a:stretch>
                </a:blipFill>
              </p:spPr>
              <p:txBody>
                <a:bodyPr wrap="square" lIns="0" tIns="0" rIns="0" bIns="0" rtlCol="0"/>
                <a:lstStyle/>
                <a:p>
                  <a:endParaRPr>
                    <a:solidFill>
                      <a:schemeClr val="bg1"/>
                    </a:solidFill>
                  </a:endParaRPr>
                </a:p>
              </p:txBody>
            </p:sp>
            <p:sp>
              <p:nvSpPr>
                <p:cNvPr id="28" name="object 24"/>
                <p:cNvSpPr/>
                <p:nvPr/>
              </p:nvSpPr>
              <p:spPr>
                <a:xfrm>
                  <a:off x="2395177" y="4404645"/>
                  <a:ext cx="519430" cy="502284"/>
                </a:xfrm>
                <a:custGeom>
                  <a:avLst/>
                  <a:gdLst/>
                  <a:ahLst/>
                  <a:cxnLst/>
                  <a:rect l="l" t="t" r="r" b="b"/>
                  <a:pathLst>
                    <a:path w="519430" h="502285">
                      <a:moveTo>
                        <a:pt x="423668" y="436461"/>
                      </a:moveTo>
                      <a:lnTo>
                        <a:pt x="397256" y="463803"/>
                      </a:lnTo>
                      <a:lnTo>
                        <a:pt x="519175" y="502157"/>
                      </a:lnTo>
                      <a:lnTo>
                        <a:pt x="500660" y="449706"/>
                      </a:lnTo>
                      <a:lnTo>
                        <a:pt x="437388" y="449706"/>
                      </a:lnTo>
                      <a:lnTo>
                        <a:pt x="423668" y="436461"/>
                      </a:lnTo>
                      <a:close/>
                    </a:path>
                    <a:path w="519430" h="502285">
                      <a:moveTo>
                        <a:pt x="450187" y="409009"/>
                      </a:moveTo>
                      <a:lnTo>
                        <a:pt x="423668" y="436461"/>
                      </a:lnTo>
                      <a:lnTo>
                        <a:pt x="437388" y="449706"/>
                      </a:lnTo>
                      <a:lnTo>
                        <a:pt x="463931" y="422274"/>
                      </a:lnTo>
                      <a:lnTo>
                        <a:pt x="450187" y="409009"/>
                      </a:lnTo>
                      <a:close/>
                    </a:path>
                    <a:path w="519430" h="502285">
                      <a:moveTo>
                        <a:pt x="476631" y="381634"/>
                      </a:moveTo>
                      <a:lnTo>
                        <a:pt x="450187" y="409009"/>
                      </a:lnTo>
                      <a:lnTo>
                        <a:pt x="463931" y="422274"/>
                      </a:lnTo>
                      <a:lnTo>
                        <a:pt x="437388" y="449706"/>
                      </a:lnTo>
                      <a:lnTo>
                        <a:pt x="500660" y="449706"/>
                      </a:lnTo>
                      <a:lnTo>
                        <a:pt x="476631" y="381634"/>
                      </a:lnTo>
                      <a:close/>
                    </a:path>
                    <a:path w="519430" h="502285">
                      <a:moveTo>
                        <a:pt x="26416" y="0"/>
                      </a:moveTo>
                      <a:lnTo>
                        <a:pt x="0" y="27431"/>
                      </a:lnTo>
                      <a:lnTo>
                        <a:pt x="423668" y="436461"/>
                      </a:lnTo>
                      <a:lnTo>
                        <a:pt x="450187" y="409009"/>
                      </a:lnTo>
                      <a:lnTo>
                        <a:pt x="26416" y="0"/>
                      </a:lnTo>
                      <a:close/>
                    </a:path>
                  </a:pathLst>
                </a:custGeom>
                <a:solidFill>
                  <a:schemeClr val="accent5">
                    <a:lumMod val="75000"/>
                  </a:schemeClr>
                </a:solidFill>
              </p:spPr>
              <p:txBody>
                <a:bodyPr wrap="square" lIns="0" tIns="0" rIns="0" bIns="0" rtlCol="0"/>
                <a:lstStyle/>
                <a:p>
                  <a:endParaRPr>
                    <a:solidFill>
                      <a:schemeClr val="bg1"/>
                    </a:solidFill>
                  </a:endParaRPr>
                </a:p>
              </p:txBody>
            </p:sp>
            <p:sp>
              <p:nvSpPr>
                <p:cNvPr id="29" name="object 25"/>
                <p:cNvSpPr/>
                <p:nvPr/>
              </p:nvSpPr>
              <p:spPr>
                <a:xfrm>
                  <a:off x="2238966" y="4567713"/>
                  <a:ext cx="519430" cy="502284"/>
                </a:xfrm>
                <a:custGeom>
                  <a:avLst/>
                  <a:gdLst/>
                  <a:ahLst/>
                  <a:cxnLst/>
                  <a:rect l="l" t="t" r="r" b="b"/>
                  <a:pathLst>
                    <a:path w="519430" h="502285">
                      <a:moveTo>
                        <a:pt x="423668" y="436461"/>
                      </a:moveTo>
                      <a:lnTo>
                        <a:pt x="397256" y="463804"/>
                      </a:lnTo>
                      <a:lnTo>
                        <a:pt x="519176" y="502158"/>
                      </a:lnTo>
                      <a:lnTo>
                        <a:pt x="500660" y="449706"/>
                      </a:lnTo>
                      <a:lnTo>
                        <a:pt x="437388" y="449706"/>
                      </a:lnTo>
                      <a:lnTo>
                        <a:pt x="423668" y="436461"/>
                      </a:lnTo>
                      <a:close/>
                    </a:path>
                    <a:path w="519430" h="502285">
                      <a:moveTo>
                        <a:pt x="450187" y="409009"/>
                      </a:moveTo>
                      <a:lnTo>
                        <a:pt x="423668" y="436461"/>
                      </a:lnTo>
                      <a:lnTo>
                        <a:pt x="437388" y="449706"/>
                      </a:lnTo>
                      <a:lnTo>
                        <a:pt x="463931" y="422275"/>
                      </a:lnTo>
                      <a:lnTo>
                        <a:pt x="450187" y="409009"/>
                      </a:lnTo>
                      <a:close/>
                    </a:path>
                    <a:path w="519430" h="502285">
                      <a:moveTo>
                        <a:pt x="476631" y="381635"/>
                      </a:moveTo>
                      <a:lnTo>
                        <a:pt x="450187" y="409009"/>
                      </a:lnTo>
                      <a:lnTo>
                        <a:pt x="463931" y="422275"/>
                      </a:lnTo>
                      <a:lnTo>
                        <a:pt x="437388" y="449706"/>
                      </a:lnTo>
                      <a:lnTo>
                        <a:pt x="500660" y="449706"/>
                      </a:lnTo>
                      <a:lnTo>
                        <a:pt x="476631" y="381635"/>
                      </a:lnTo>
                      <a:close/>
                    </a:path>
                    <a:path w="519430" h="502285">
                      <a:moveTo>
                        <a:pt x="26416" y="0"/>
                      </a:moveTo>
                      <a:lnTo>
                        <a:pt x="0" y="27431"/>
                      </a:lnTo>
                      <a:lnTo>
                        <a:pt x="423668" y="436461"/>
                      </a:lnTo>
                      <a:lnTo>
                        <a:pt x="450187" y="409009"/>
                      </a:lnTo>
                      <a:lnTo>
                        <a:pt x="26416" y="0"/>
                      </a:lnTo>
                      <a:close/>
                    </a:path>
                  </a:pathLst>
                </a:custGeom>
                <a:solidFill>
                  <a:schemeClr val="accent5">
                    <a:lumMod val="75000"/>
                  </a:schemeClr>
                </a:solidFill>
              </p:spPr>
              <p:txBody>
                <a:bodyPr wrap="square" lIns="0" tIns="0" rIns="0" bIns="0" rtlCol="0"/>
                <a:lstStyle/>
                <a:p>
                  <a:endParaRPr>
                    <a:solidFill>
                      <a:schemeClr val="bg1"/>
                    </a:solidFill>
                  </a:endParaRPr>
                </a:p>
              </p:txBody>
            </p:sp>
            <p:sp>
              <p:nvSpPr>
                <p:cNvPr id="30" name="object 26"/>
                <p:cNvSpPr/>
                <p:nvPr/>
              </p:nvSpPr>
              <p:spPr>
                <a:xfrm>
                  <a:off x="2076661" y="4733066"/>
                  <a:ext cx="519430" cy="502284"/>
                </a:xfrm>
                <a:custGeom>
                  <a:avLst/>
                  <a:gdLst/>
                  <a:ahLst/>
                  <a:cxnLst/>
                  <a:rect l="l" t="t" r="r" b="b"/>
                  <a:pathLst>
                    <a:path w="519430" h="502285">
                      <a:moveTo>
                        <a:pt x="423668" y="436461"/>
                      </a:moveTo>
                      <a:lnTo>
                        <a:pt x="397255" y="463803"/>
                      </a:lnTo>
                      <a:lnTo>
                        <a:pt x="519175" y="502157"/>
                      </a:lnTo>
                      <a:lnTo>
                        <a:pt x="500660" y="449706"/>
                      </a:lnTo>
                      <a:lnTo>
                        <a:pt x="437388" y="449706"/>
                      </a:lnTo>
                      <a:lnTo>
                        <a:pt x="423668" y="436461"/>
                      </a:lnTo>
                      <a:close/>
                    </a:path>
                    <a:path w="519430" h="502285">
                      <a:moveTo>
                        <a:pt x="450187" y="409009"/>
                      </a:moveTo>
                      <a:lnTo>
                        <a:pt x="423668" y="436461"/>
                      </a:lnTo>
                      <a:lnTo>
                        <a:pt x="437388" y="449706"/>
                      </a:lnTo>
                      <a:lnTo>
                        <a:pt x="463930" y="422274"/>
                      </a:lnTo>
                      <a:lnTo>
                        <a:pt x="450187" y="409009"/>
                      </a:lnTo>
                      <a:close/>
                    </a:path>
                    <a:path w="519430" h="502285">
                      <a:moveTo>
                        <a:pt x="476630" y="381634"/>
                      </a:moveTo>
                      <a:lnTo>
                        <a:pt x="450187" y="409009"/>
                      </a:lnTo>
                      <a:lnTo>
                        <a:pt x="463930" y="422274"/>
                      </a:lnTo>
                      <a:lnTo>
                        <a:pt x="437388" y="449706"/>
                      </a:lnTo>
                      <a:lnTo>
                        <a:pt x="500660" y="449706"/>
                      </a:lnTo>
                      <a:lnTo>
                        <a:pt x="476630" y="381634"/>
                      </a:lnTo>
                      <a:close/>
                    </a:path>
                    <a:path w="519430" h="502285">
                      <a:moveTo>
                        <a:pt x="26415" y="0"/>
                      </a:moveTo>
                      <a:lnTo>
                        <a:pt x="0" y="27431"/>
                      </a:lnTo>
                      <a:lnTo>
                        <a:pt x="423668" y="436461"/>
                      </a:lnTo>
                      <a:lnTo>
                        <a:pt x="450187" y="409009"/>
                      </a:lnTo>
                      <a:lnTo>
                        <a:pt x="26415" y="0"/>
                      </a:lnTo>
                      <a:close/>
                    </a:path>
                  </a:pathLst>
                </a:custGeom>
                <a:solidFill>
                  <a:schemeClr val="accent5">
                    <a:lumMod val="75000"/>
                  </a:schemeClr>
                </a:solidFill>
              </p:spPr>
              <p:txBody>
                <a:bodyPr wrap="square" lIns="0" tIns="0" rIns="0" bIns="0" rtlCol="0"/>
                <a:lstStyle/>
                <a:p>
                  <a:endParaRPr>
                    <a:solidFill>
                      <a:schemeClr val="bg1"/>
                    </a:solidFill>
                  </a:endParaRPr>
                </a:p>
              </p:txBody>
            </p:sp>
            <p:sp>
              <p:nvSpPr>
                <p:cNvPr id="69" name="object 27"/>
                <p:cNvSpPr/>
                <p:nvPr/>
              </p:nvSpPr>
              <p:spPr>
                <a:xfrm>
                  <a:off x="1919689" y="4893086"/>
                  <a:ext cx="519430" cy="502284"/>
                </a:xfrm>
                <a:custGeom>
                  <a:avLst/>
                  <a:gdLst/>
                  <a:ahLst/>
                  <a:cxnLst/>
                  <a:rect l="l" t="t" r="r" b="b"/>
                  <a:pathLst>
                    <a:path w="519430" h="502285">
                      <a:moveTo>
                        <a:pt x="423668" y="436461"/>
                      </a:moveTo>
                      <a:lnTo>
                        <a:pt x="397256" y="463803"/>
                      </a:lnTo>
                      <a:lnTo>
                        <a:pt x="519175" y="502158"/>
                      </a:lnTo>
                      <a:lnTo>
                        <a:pt x="500660" y="449706"/>
                      </a:lnTo>
                      <a:lnTo>
                        <a:pt x="437388" y="449706"/>
                      </a:lnTo>
                      <a:lnTo>
                        <a:pt x="423668" y="436461"/>
                      </a:lnTo>
                      <a:close/>
                    </a:path>
                    <a:path w="519430" h="502285">
                      <a:moveTo>
                        <a:pt x="450187" y="409009"/>
                      </a:moveTo>
                      <a:lnTo>
                        <a:pt x="423668" y="436461"/>
                      </a:lnTo>
                      <a:lnTo>
                        <a:pt x="437388" y="449706"/>
                      </a:lnTo>
                      <a:lnTo>
                        <a:pt x="463931" y="422275"/>
                      </a:lnTo>
                      <a:lnTo>
                        <a:pt x="450187" y="409009"/>
                      </a:lnTo>
                      <a:close/>
                    </a:path>
                    <a:path w="519430" h="502285">
                      <a:moveTo>
                        <a:pt x="476631" y="381634"/>
                      </a:moveTo>
                      <a:lnTo>
                        <a:pt x="450187" y="409009"/>
                      </a:lnTo>
                      <a:lnTo>
                        <a:pt x="463931" y="422275"/>
                      </a:lnTo>
                      <a:lnTo>
                        <a:pt x="437388" y="449706"/>
                      </a:lnTo>
                      <a:lnTo>
                        <a:pt x="500660" y="449706"/>
                      </a:lnTo>
                      <a:lnTo>
                        <a:pt x="476631" y="381634"/>
                      </a:lnTo>
                      <a:close/>
                    </a:path>
                    <a:path w="519430" h="502285">
                      <a:moveTo>
                        <a:pt x="26416" y="0"/>
                      </a:moveTo>
                      <a:lnTo>
                        <a:pt x="0" y="27431"/>
                      </a:lnTo>
                      <a:lnTo>
                        <a:pt x="423668" y="436461"/>
                      </a:lnTo>
                      <a:lnTo>
                        <a:pt x="450187" y="409009"/>
                      </a:lnTo>
                      <a:lnTo>
                        <a:pt x="26416" y="0"/>
                      </a:lnTo>
                      <a:close/>
                    </a:path>
                  </a:pathLst>
                </a:custGeom>
                <a:solidFill>
                  <a:schemeClr val="accent5">
                    <a:lumMod val="75000"/>
                  </a:schemeClr>
                </a:solidFill>
              </p:spPr>
              <p:txBody>
                <a:bodyPr wrap="square" lIns="0" tIns="0" rIns="0" bIns="0" rtlCol="0"/>
                <a:lstStyle/>
                <a:p>
                  <a:endParaRPr>
                    <a:solidFill>
                      <a:schemeClr val="bg1"/>
                    </a:solidFill>
                  </a:endParaRPr>
                </a:p>
              </p:txBody>
            </p:sp>
            <p:sp>
              <p:nvSpPr>
                <p:cNvPr id="70" name="object 28"/>
                <p:cNvSpPr/>
                <p:nvPr/>
              </p:nvSpPr>
              <p:spPr>
                <a:xfrm>
                  <a:off x="2443818" y="4215160"/>
                  <a:ext cx="1137285" cy="260350"/>
                </a:xfrm>
                <a:custGeom>
                  <a:avLst/>
                  <a:gdLst/>
                  <a:ahLst/>
                  <a:cxnLst/>
                  <a:rect l="l" t="t" r="r" b="b"/>
                  <a:pathLst>
                    <a:path w="1137285" h="260350">
                      <a:moveTo>
                        <a:pt x="1020982" y="222658"/>
                      </a:moveTo>
                      <a:lnTo>
                        <a:pt x="1014221" y="260095"/>
                      </a:lnTo>
                      <a:lnTo>
                        <a:pt x="1130692" y="226060"/>
                      </a:lnTo>
                      <a:lnTo>
                        <a:pt x="1039748" y="226060"/>
                      </a:lnTo>
                      <a:lnTo>
                        <a:pt x="1020982" y="222658"/>
                      </a:lnTo>
                      <a:close/>
                    </a:path>
                    <a:path w="1137285" h="260350">
                      <a:moveTo>
                        <a:pt x="1027769" y="185076"/>
                      </a:moveTo>
                      <a:lnTo>
                        <a:pt x="1020982" y="222658"/>
                      </a:lnTo>
                      <a:lnTo>
                        <a:pt x="1039748" y="226060"/>
                      </a:lnTo>
                      <a:lnTo>
                        <a:pt x="1046480" y="188468"/>
                      </a:lnTo>
                      <a:lnTo>
                        <a:pt x="1027769" y="185076"/>
                      </a:lnTo>
                      <a:close/>
                    </a:path>
                    <a:path w="1137285" h="260350">
                      <a:moveTo>
                        <a:pt x="1034542" y="147574"/>
                      </a:moveTo>
                      <a:lnTo>
                        <a:pt x="1027769" y="185076"/>
                      </a:lnTo>
                      <a:lnTo>
                        <a:pt x="1046480" y="188468"/>
                      </a:lnTo>
                      <a:lnTo>
                        <a:pt x="1039748" y="226060"/>
                      </a:lnTo>
                      <a:lnTo>
                        <a:pt x="1130692" y="226060"/>
                      </a:lnTo>
                      <a:lnTo>
                        <a:pt x="1136776" y="224281"/>
                      </a:lnTo>
                      <a:lnTo>
                        <a:pt x="1034542" y="147574"/>
                      </a:lnTo>
                      <a:close/>
                    </a:path>
                    <a:path w="1137285" h="260350">
                      <a:moveTo>
                        <a:pt x="6857" y="0"/>
                      </a:moveTo>
                      <a:lnTo>
                        <a:pt x="0" y="37592"/>
                      </a:lnTo>
                      <a:lnTo>
                        <a:pt x="1020982" y="222658"/>
                      </a:lnTo>
                      <a:lnTo>
                        <a:pt x="1027769" y="185076"/>
                      </a:lnTo>
                      <a:lnTo>
                        <a:pt x="6857" y="0"/>
                      </a:lnTo>
                      <a:close/>
                    </a:path>
                  </a:pathLst>
                </a:custGeom>
                <a:solidFill>
                  <a:srgbClr val="C00000"/>
                </a:solidFill>
              </p:spPr>
              <p:txBody>
                <a:bodyPr wrap="square" lIns="0" tIns="0" rIns="0" bIns="0" rtlCol="0"/>
                <a:lstStyle/>
                <a:p>
                  <a:endParaRPr>
                    <a:solidFill>
                      <a:schemeClr val="bg1"/>
                    </a:solidFill>
                  </a:endParaRPr>
                </a:p>
              </p:txBody>
            </p:sp>
            <p:sp>
              <p:nvSpPr>
                <p:cNvPr id="71" name="object 29"/>
                <p:cNvSpPr/>
                <p:nvPr/>
              </p:nvSpPr>
              <p:spPr>
                <a:xfrm>
                  <a:off x="2442166" y="4327555"/>
                  <a:ext cx="1094105" cy="342265"/>
                </a:xfrm>
                <a:custGeom>
                  <a:avLst/>
                  <a:gdLst/>
                  <a:ahLst/>
                  <a:cxnLst/>
                  <a:rect l="l" t="t" r="r" b="b"/>
                  <a:pathLst>
                    <a:path w="1094104" h="342264">
                      <a:moveTo>
                        <a:pt x="978714" y="305100"/>
                      </a:moveTo>
                      <a:lnTo>
                        <a:pt x="968629" y="341884"/>
                      </a:lnTo>
                      <a:lnTo>
                        <a:pt x="1093977" y="316992"/>
                      </a:lnTo>
                      <a:lnTo>
                        <a:pt x="1086334" y="310134"/>
                      </a:lnTo>
                      <a:lnTo>
                        <a:pt x="997076" y="310134"/>
                      </a:lnTo>
                      <a:lnTo>
                        <a:pt x="978714" y="305100"/>
                      </a:lnTo>
                      <a:close/>
                    </a:path>
                    <a:path w="1094104" h="342264">
                      <a:moveTo>
                        <a:pt x="988777" y="268402"/>
                      </a:moveTo>
                      <a:lnTo>
                        <a:pt x="978714" y="305100"/>
                      </a:lnTo>
                      <a:lnTo>
                        <a:pt x="997076" y="310134"/>
                      </a:lnTo>
                      <a:lnTo>
                        <a:pt x="1007110" y="273431"/>
                      </a:lnTo>
                      <a:lnTo>
                        <a:pt x="988777" y="268402"/>
                      </a:lnTo>
                      <a:close/>
                    </a:path>
                    <a:path w="1094104" h="342264">
                      <a:moveTo>
                        <a:pt x="998855" y="231648"/>
                      </a:moveTo>
                      <a:lnTo>
                        <a:pt x="988777" y="268402"/>
                      </a:lnTo>
                      <a:lnTo>
                        <a:pt x="1007110" y="273431"/>
                      </a:lnTo>
                      <a:lnTo>
                        <a:pt x="997076" y="310134"/>
                      </a:lnTo>
                      <a:lnTo>
                        <a:pt x="1086334" y="310134"/>
                      </a:lnTo>
                      <a:lnTo>
                        <a:pt x="998855" y="231648"/>
                      </a:lnTo>
                      <a:close/>
                    </a:path>
                    <a:path w="1094104" h="342264">
                      <a:moveTo>
                        <a:pt x="10160" y="0"/>
                      </a:moveTo>
                      <a:lnTo>
                        <a:pt x="0" y="36830"/>
                      </a:lnTo>
                      <a:lnTo>
                        <a:pt x="978714" y="305100"/>
                      </a:lnTo>
                      <a:lnTo>
                        <a:pt x="988777" y="268402"/>
                      </a:lnTo>
                      <a:lnTo>
                        <a:pt x="10160" y="0"/>
                      </a:lnTo>
                      <a:close/>
                    </a:path>
                  </a:pathLst>
                </a:custGeom>
                <a:solidFill>
                  <a:srgbClr val="C00000"/>
                </a:solidFill>
              </p:spPr>
              <p:txBody>
                <a:bodyPr wrap="square" lIns="0" tIns="0" rIns="0" bIns="0" rtlCol="0"/>
                <a:lstStyle/>
                <a:p>
                  <a:endParaRPr>
                    <a:solidFill>
                      <a:schemeClr val="bg1"/>
                    </a:solidFill>
                  </a:endParaRPr>
                </a:p>
              </p:txBody>
            </p:sp>
            <p:sp>
              <p:nvSpPr>
                <p:cNvPr id="72" name="object 30"/>
                <p:cNvSpPr/>
                <p:nvPr/>
              </p:nvSpPr>
              <p:spPr>
                <a:xfrm>
                  <a:off x="1809199" y="4970048"/>
                  <a:ext cx="692785" cy="1121410"/>
                </a:xfrm>
                <a:custGeom>
                  <a:avLst/>
                  <a:gdLst/>
                  <a:ahLst/>
                  <a:cxnLst/>
                  <a:rect l="l" t="t" r="r" b="b"/>
                  <a:pathLst>
                    <a:path w="692785" h="1121410">
                      <a:moveTo>
                        <a:pt x="616727" y="1033474"/>
                      </a:moveTo>
                      <a:lnTo>
                        <a:pt x="584200" y="1053261"/>
                      </a:lnTo>
                      <a:lnTo>
                        <a:pt x="692403" y="1121206"/>
                      </a:lnTo>
                      <a:lnTo>
                        <a:pt x="686488" y="1049731"/>
                      </a:lnTo>
                      <a:lnTo>
                        <a:pt x="626617" y="1049731"/>
                      </a:lnTo>
                      <a:lnTo>
                        <a:pt x="616727" y="1033474"/>
                      </a:lnTo>
                      <a:close/>
                    </a:path>
                    <a:path w="692785" h="1121410">
                      <a:moveTo>
                        <a:pt x="649248" y="1013691"/>
                      </a:moveTo>
                      <a:lnTo>
                        <a:pt x="616727" y="1033474"/>
                      </a:lnTo>
                      <a:lnTo>
                        <a:pt x="626617" y="1049731"/>
                      </a:lnTo>
                      <a:lnTo>
                        <a:pt x="659129" y="1029931"/>
                      </a:lnTo>
                      <a:lnTo>
                        <a:pt x="649248" y="1013691"/>
                      </a:lnTo>
                      <a:close/>
                    </a:path>
                    <a:path w="692785" h="1121410">
                      <a:moveTo>
                        <a:pt x="681863" y="993851"/>
                      </a:moveTo>
                      <a:lnTo>
                        <a:pt x="649248" y="1013691"/>
                      </a:lnTo>
                      <a:lnTo>
                        <a:pt x="659129" y="1029931"/>
                      </a:lnTo>
                      <a:lnTo>
                        <a:pt x="626617" y="1049731"/>
                      </a:lnTo>
                      <a:lnTo>
                        <a:pt x="686488" y="1049731"/>
                      </a:lnTo>
                      <a:lnTo>
                        <a:pt x="681863" y="993851"/>
                      </a:lnTo>
                      <a:close/>
                    </a:path>
                    <a:path w="692785" h="1121410">
                      <a:moveTo>
                        <a:pt x="32512" y="0"/>
                      </a:moveTo>
                      <a:lnTo>
                        <a:pt x="0" y="19812"/>
                      </a:lnTo>
                      <a:lnTo>
                        <a:pt x="616727" y="1033474"/>
                      </a:lnTo>
                      <a:lnTo>
                        <a:pt x="649248" y="1013691"/>
                      </a:lnTo>
                      <a:lnTo>
                        <a:pt x="32512" y="0"/>
                      </a:lnTo>
                      <a:close/>
                    </a:path>
                  </a:pathLst>
                </a:custGeom>
                <a:solidFill>
                  <a:schemeClr val="accent2"/>
                </a:solidFill>
                <a:ln>
                  <a:noFill/>
                </a:ln>
              </p:spPr>
              <p:txBody>
                <a:bodyPr wrap="square" lIns="0" tIns="0" rIns="0" bIns="0" rtlCol="0"/>
                <a:lstStyle/>
                <a:p>
                  <a:endParaRPr>
                    <a:solidFill>
                      <a:schemeClr val="bg1"/>
                    </a:solidFill>
                  </a:endParaRPr>
                </a:p>
              </p:txBody>
            </p:sp>
            <p:sp>
              <p:nvSpPr>
                <p:cNvPr id="73" name="object 31"/>
                <p:cNvSpPr/>
                <p:nvPr/>
              </p:nvSpPr>
              <p:spPr>
                <a:xfrm>
                  <a:off x="2505031" y="5117877"/>
                  <a:ext cx="420370" cy="981075"/>
                </a:xfrm>
                <a:custGeom>
                  <a:avLst/>
                  <a:gdLst/>
                  <a:ahLst/>
                  <a:cxnLst/>
                  <a:rect l="l" t="t" r="r" b="b"/>
                  <a:pathLst>
                    <a:path w="420369" h="981075">
                      <a:moveTo>
                        <a:pt x="349508" y="98917"/>
                      </a:moveTo>
                      <a:lnTo>
                        <a:pt x="0" y="966304"/>
                      </a:lnTo>
                      <a:lnTo>
                        <a:pt x="35306" y="980541"/>
                      </a:lnTo>
                      <a:lnTo>
                        <a:pt x="384927" y="113170"/>
                      </a:lnTo>
                      <a:lnTo>
                        <a:pt x="349508" y="98917"/>
                      </a:lnTo>
                      <a:close/>
                    </a:path>
                    <a:path w="420369" h="981075">
                      <a:moveTo>
                        <a:pt x="416519" y="81280"/>
                      </a:moveTo>
                      <a:lnTo>
                        <a:pt x="356615" y="81280"/>
                      </a:lnTo>
                      <a:lnTo>
                        <a:pt x="392049" y="95504"/>
                      </a:lnTo>
                      <a:lnTo>
                        <a:pt x="384927" y="113170"/>
                      </a:lnTo>
                      <a:lnTo>
                        <a:pt x="420243" y="127381"/>
                      </a:lnTo>
                      <a:lnTo>
                        <a:pt x="416519" y="81280"/>
                      </a:lnTo>
                      <a:close/>
                    </a:path>
                    <a:path w="420369" h="981075">
                      <a:moveTo>
                        <a:pt x="356615" y="81280"/>
                      </a:moveTo>
                      <a:lnTo>
                        <a:pt x="349508" y="98917"/>
                      </a:lnTo>
                      <a:lnTo>
                        <a:pt x="384927" y="113170"/>
                      </a:lnTo>
                      <a:lnTo>
                        <a:pt x="392049" y="95504"/>
                      </a:lnTo>
                      <a:lnTo>
                        <a:pt x="356615" y="81280"/>
                      </a:lnTo>
                      <a:close/>
                    </a:path>
                    <a:path w="420369" h="981075">
                      <a:moveTo>
                        <a:pt x="409956" y="0"/>
                      </a:moveTo>
                      <a:lnTo>
                        <a:pt x="314198" y="84709"/>
                      </a:lnTo>
                      <a:lnTo>
                        <a:pt x="349508" y="98917"/>
                      </a:lnTo>
                      <a:lnTo>
                        <a:pt x="356615" y="81280"/>
                      </a:lnTo>
                      <a:lnTo>
                        <a:pt x="416519" y="81280"/>
                      </a:lnTo>
                      <a:lnTo>
                        <a:pt x="409956" y="0"/>
                      </a:lnTo>
                      <a:close/>
                    </a:path>
                  </a:pathLst>
                </a:custGeom>
                <a:solidFill>
                  <a:schemeClr val="accent2"/>
                </a:solidFill>
                <a:ln>
                  <a:noFill/>
                </a:ln>
              </p:spPr>
              <p:txBody>
                <a:bodyPr wrap="square" lIns="0" tIns="0" rIns="0" bIns="0" rtlCol="0"/>
                <a:lstStyle/>
                <a:p>
                  <a:endParaRPr>
                    <a:solidFill>
                      <a:schemeClr val="bg1"/>
                    </a:solidFill>
                  </a:endParaRPr>
                </a:p>
              </p:txBody>
            </p:sp>
            <p:sp>
              <p:nvSpPr>
                <p:cNvPr id="75" name="object 32"/>
                <p:cNvSpPr/>
                <p:nvPr/>
              </p:nvSpPr>
              <p:spPr>
                <a:xfrm>
                  <a:off x="2504143" y="5322854"/>
                  <a:ext cx="227965" cy="773430"/>
                </a:xfrm>
                <a:custGeom>
                  <a:avLst/>
                  <a:gdLst/>
                  <a:ahLst/>
                  <a:cxnLst/>
                  <a:rect l="l" t="t" r="r" b="b"/>
                  <a:pathLst>
                    <a:path w="227964" h="773429">
                      <a:moveTo>
                        <a:pt x="153645" y="106970"/>
                      </a:moveTo>
                      <a:lnTo>
                        <a:pt x="0" y="764311"/>
                      </a:lnTo>
                      <a:lnTo>
                        <a:pt x="37083" y="772985"/>
                      </a:lnTo>
                      <a:lnTo>
                        <a:pt x="190720" y="115646"/>
                      </a:lnTo>
                      <a:lnTo>
                        <a:pt x="153645" y="106970"/>
                      </a:lnTo>
                      <a:close/>
                    </a:path>
                    <a:path w="227964" h="773429">
                      <a:moveTo>
                        <a:pt x="219284" y="88392"/>
                      </a:moveTo>
                      <a:lnTo>
                        <a:pt x="157987" y="88392"/>
                      </a:lnTo>
                      <a:lnTo>
                        <a:pt x="195071" y="97028"/>
                      </a:lnTo>
                      <a:lnTo>
                        <a:pt x="190720" y="115646"/>
                      </a:lnTo>
                      <a:lnTo>
                        <a:pt x="227837" y="124333"/>
                      </a:lnTo>
                      <a:lnTo>
                        <a:pt x="219284" y="88392"/>
                      </a:lnTo>
                      <a:close/>
                    </a:path>
                    <a:path w="227964" h="773429">
                      <a:moveTo>
                        <a:pt x="157987" y="88392"/>
                      </a:moveTo>
                      <a:lnTo>
                        <a:pt x="153645" y="106970"/>
                      </a:lnTo>
                      <a:lnTo>
                        <a:pt x="190720" y="115646"/>
                      </a:lnTo>
                      <a:lnTo>
                        <a:pt x="195071" y="97028"/>
                      </a:lnTo>
                      <a:lnTo>
                        <a:pt x="157987" y="88392"/>
                      </a:lnTo>
                      <a:close/>
                    </a:path>
                    <a:path w="227964" h="773429">
                      <a:moveTo>
                        <a:pt x="198246" y="0"/>
                      </a:moveTo>
                      <a:lnTo>
                        <a:pt x="116585" y="98298"/>
                      </a:lnTo>
                      <a:lnTo>
                        <a:pt x="153645" y="106970"/>
                      </a:lnTo>
                      <a:lnTo>
                        <a:pt x="157987" y="88392"/>
                      </a:lnTo>
                      <a:lnTo>
                        <a:pt x="219284" y="88392"/>
                      </a:lnTo>
                      <a:lnTo>
                        <a:pt x="198246" y="0"/>
                      </a:lnTo>
                      <a:close/>
                    </a:path>
                  </a:pathLst>
                </a:custGeom>
                <a:solidFill>
                  <a:schemeClr val="accent2"/>
                </a:solidFill>
                <a:ln>
                  <a:noFill/>
                </a:ln>
              </p:spPr>
              <p:txBody>
                <a:bodyPr wrap="square" lIns="0" tIns="0" rIns="0" bIns="0" rtlCol="0"/>
                <a:lstStyle/>
                <a:p>
                  <a:endParaRPr>
                    <a:solidFill>
                      <a:schemeClr val="bg1"/>
                    </a:solidFill>
                  </a:endParaRPr>
                </a:p>
              </p:txBody>
            </p:sp>
            <p:sp>
              <p:nvSpPr>
                <p:cNvPr id="77" name="object 33"/>
                <p:cNvSpPr/>
                <p:nvPr/>
              </p:nvSpPr>
              <p:spPr>
                <a:xfrm>
                  <a:off x="2503762" y="5434107"/>
                  <a:ext cx="136525" cy="659765"/>
                </a:xfrm>
                <a:custGeom>
                  <a:avLst/>
                  <a:gdLst/>
                  <a:ahLst/>
                  <a:cxnLst/>
                  <a:rect l="l" t="t" r="r" b="b"/>
                  <a:pathLst>
                    <a:path w="136525" h="659764">
                      <a:moveTo>
                        <a:pt x="60503" y="111494"/>
                      </a:moveTo>
                      <a:lnTo>
                        <a:pt x="0" y="655129"/>
                      </a:lnTo>
                      <a:lnTo>
                        <a:pt x="37845" y="659345"/>
                      </a:lnTo>
                      <a:lnTo>
                        <a:pt x="98349" y="115706"/>
                      </a:lnTo>
                      <a:lnTo>
                        <a:pt x="60503" y="111494"/>
                      </a:lnTo>
                      <a:close/>
                    </a:path>
                    <a:path w="136525" h="659764">
                      <a:moveTo>
                        <a:pt x="126184" y="92557"/>
                      </a:moveTo>
                      <a:lnTo>
                        <a:pt x="62610" y="92557"/>
                      </a:lnTo>
                      <a:lnTo>
                        <a:pt x="100456" y="96773"/>
                      </a:lnTo>
                      <a:lnTo>
                        <a:pt x="98349" y="115706"/>
                      </a:lnTo>
                      <a:lnTo>
                        <a:pt x="136270" y="119926"/>
                      </a:lnTo>
                      <a:lnTo>
                        <a:pt x="126184" y="92557"/>
                      </a:lnTo>
                      <a:close/>
                    </a:path>
                    <a:path w="136525" h="659764">
                      <a:moveTo>
                        <a:pt x="62610" y="92557"/>
                      </a:moveTo>
                      <a:lnTo>
                        <a:pt x="60503" y="111494"/>
                      </a:lnTo>
                      <a:lnTo>
                        <a:pt x="98349" y="115706"/>
                      </a:lnTo>
                      <a:lnTo>
                        <a:pt x="100456" y="96773"/>
                      </a:lnTo>
                      <a:lnTo>
                        <a:pt x="62610" y="92557"/>
                      </a:lnTo>
                      <a:close/>
                    </a:path>
                    <a:path w="136525" h="659764">
                      <a:moveTo>
                        <a:pt x="92075" y="0"/>
                      </a:moveTo>
                      <a:lnTo>
                        <a:pt x="22606" y="107276"/>
                      </a:lnTo>
                      <a:lnTo>
                        <a:pt x="60503" y="111494"/>
                      </a:lnTo>
                      <a:lnTo>
                        <a:pt x="62610" y="92557"/>
                      </a:lnTo>
                      <a:lnTo>
                        <a:pt x="126184" y="92557"/>
                      </a:lnTo>
                      <a:lnTo>
                        <a:pt x="92075" y="0"/>
                      </a:lnTo>
                      <a:close/>
                    </a:path>
                  </a:pathLst>
                </a:custGeom>
                <a:solidFill>
                  <a:schemeClr val="accent2"/>
                </a:solidFill>
                <a:ln>
                  <a:noFill/>
                </a:ln>
              </p:spPr>
              <p:txBody>
                <a:bodyPr wrap="square" lIns="0" tIns="0" rIns="0" bIns="0" rtlCol="0"/>
                <a:lstStyle/>
                <a:p>
                  <a:endParaRPr>
                    <a:solidFill>
                      <a:schemeClr val="bg1"/>
                    </a:solidFill>
                  </a:endParaRPr>
                </a:p>
              </p:txBody>
            </p:sp>
            <p:sp>
              <p:nvSpPr>
                <p:cNvPr id="80" name="object 34"/>
                <p:cNvSpPr/>
                <p:nvPr/>
              </p:nvSpPr>
              <p:spPr>
                <a:xfrm>
                  <a:off x="2795481" y="4829586"/>
                  <a:ext cx="749300" cy="391795"/>
                </a:xfrm>
                <a:custGeom>
                  <a:avLst/>
                  <a:gdLst/>
                  <a:ahLst/>
                  <a:cxnLst/>
                  <a:rect l="l" t="t" r="r" b="b"/>
                  <a:pathLst>
                    <a:path w="749300" h="391795">
                      <a:moveTo>
                        <a:pt x="76200" y="289051"/>
                      </a:moveTo>
                      <a:lnTo>
                        <a:pt x="0" y="391668"/>
                      </a:lnTo>
                      <a:lnTo>
                        <a:pt x="127762" y="391033"/>
                      </a:lnTo>
                      <a:lnTo>
                        <a:pt x="114919" y="365633"/>
                      </a:lnTo>
                      <a:lnTo>
                        <a:pt x="93599" y="365633"/>
                      </a:lnTo>
                      <a:lnTo>
                        <a:pt x="76326" y="331724"/>
                      </a:lnTo>
                      <a:lnTo>
                        <a:pt x="93404" y="323079"/>
                      </a:lnTo>
                      <a:lnTo>
                        <a:pt x="76200" y="289051"/>
                      </a:lnTo>
                      <a:close/>
                    </a:path>
                    <a:path w="749300" h="391795">
                      <a:moveTo>
                        <a:pt x="93404" y="323079"/>
                      </a:moveTo>
                      <a:lnTo>
                        <a:pt x="76326" y="331724"/>
                      </a:lnTo>
                      <a:lnTo>
                        <a:pt x="93599" y="365633"/>
                      </a:lnTo>
                      <a:lnTo>
                        <a:pt x="110575" y="357041"/>
                      </a:lnTo>
                      <a:lnTo>
                        <a:pt x="93404" y="323079"/>
                      </a:lnTo>
                      <a:close/>
                    </a:path>
                    <a:path w="749300" h="391795">
                      <a:moveTo>
                        <a:pt x="110575" y="357041"/>
                      </a:moveTo>
                      <a:lnTo>
                        <a:pt x="93599" y="365633"/>
                      </a:lnTo>
                      <a:lnTo>
                        <a:pt x="114919" y="365633"/>
                      </a:lnTo>
                      <a:lnTo>
                        <a:pt x="110575" y="357041"/>
                      </a:lnTo>
                      <a:close/>
                    </a:path>
                    <a:path w="749300" h="391795">
                      <a:moveTo>
                        <a:pt x="731646" y="0"/>
                      </a:moveTo>
                      <a:lnTo>
                        <a:pt x="93404" y="323079"/>
                      </a:lnTo>
                      <a:lnTo>
                        <a:pt x="110575" y="357041"/>
                      </a:lnTo>
                      <a:lnTo>
                        <a:pt x="748792" y="34036"/>
                      </a:lnTo>
                      <a:lnTo>
                        <a:pt x="731646" y="0"/>
                      </a:lnTo>
                      <a:close/>
                    </a:path>
                  </a:pathLst>
                </a:custGeom>
                <a:solidFill>
                  <a:srgbClr val="C00000"/>
                </a:solidFill>
              </p:spPr>
              <p:txBody>
                <a:bodyPr wrap="square" lIns="0" tIns="0" rIns="0" bIns="0" rtlCol="0"/>
                <a:lstStyle/>
                <a:p>
                  <a:endParaRPr>
                    <a:solidFill>
                      <a:schemeClr val="bg1"/>
                    </a:solidFill>
                  </a:endParaRPr>
                </a:p>
              </p:txBody>
            </p:sp>
            <p:sp>
              <p:nvSpPr>
                <p:cNvPr id="89" name="object 35"/>
                <p:cNvSpPr/>
                <p:nvPr/>
              </p:nvSpPr>
              <p:spPr>
                <a:xfrm>
                  <a:off x="2727662" y="4998370"/>
                  <a:ext cx="907415" cy="318770"/>
                </a:xfrm>
                <a:custGeom>
                  <a:avLst/>
                  <a:gdLst/>
                  <a:ahLst/>
                  <a:cxnLst/>
                  <a:rect l="l" t="t" r="r" b="b"/>
                  <a:pathLst>
                    <a:path w="907414" h="318770">
                      <a:moveTo>
                        <a:pt x="92201" y="209549"/>
                      </a:moveTo>
                      <a:lnTo>
                        <a:pt x="0" y="297941"/>
                      </a:lnTo>
                      <a:lnTo>
                        <a:pt x="126111" y="318642"/>
                      </a:lnTo>
                      <a:lnTo>
                        <a:pt x="116558" y="287908"/>
                      </a:lnTo>
                      <a:lnTo>
                        <a:pt x="96646" y="287908"/>
                      </a:lnTo>
                      <a:lnTo>
                        <a:pt x="85343" y="251586"/>
                      </a:lnTo>
                      <a:lnTo>
                        <a:pt x="103515" y="245946"/>
                      </a:lnTo>
                      <a:lnTo>
                        <a:pt x="92201" y="209549"/>
                      </a:lnTo>
                      <a:close/>
                    </a:path>
                    <a:path w="907414" h="318770">
                      <a:moveTo>
                        <a:pt x="103515" y="245946"/>
                      </a:moveTo>
                      <a:lnTo>
                        <a:pt x="85343" y="251586"/>
                      </a:lnTo>
                      <a:lnTo>
                        <a:pt x="96646" y="287908"/>
                      </a:lnTo>
                      <a:lnTo>
                        <a:pt x="114806" y="282272"/>
                      </a:lnTo>
                      <a:lnTo>
                        <a:pt x="103515" y="245946"/>
                      </a:lnTo>
                      <a:close/>
                    </a:path>
                    <a:path w="907414" h="318770">
                      <a:moveTo>
                        <a:pt x="114806" y="282272"/>
                      </a:moveTo>
                      <a:lnTo>
                        <a:pt x="96646" y="287908"/>
                      </a:lnTo>
                      <a:lnTo>
                        <a:pt x="116558" y="287908"/>
                      </a:lnTo>
                      <a:lnTo>
                        <a:pt x="114806" y="282272"/>
                      </a:lnTo>
                      <a:close/>
                    </a:path>
                    <a:path w="907414" h="318770">
                      <a:moveTo>
                        <a:pt x="895858" y="0"/>
                      </a:moveTo>
                      <a:lnTo>
                        <a:pt x="103515" y="245946"/>
                      </a:lnTo>
                      <a:lnTo>
                        <a:pt x="114806" y="282272"/>
                      </a:lnTo>
                      <a:lnTo>
                        <a:pt x="907161" y="36321"/>
                      </a:lnTo>
                      <a:lnTo>
                        <a:pt x="895858" y="0"/>
                      </a:lnTo>
                      <a:close/>
                    </a:path>
                  </a:pathLst>
                </a:custGeom>
                <a:solidFill>
                  <a:srgbClr val="C00000"/>
                </a:solidFill>
              </p:spPr>
              <p:txBody>
                <a:bodyPr wrap="square" lIns="0" tIns="0" rIns="0" bIns="0" rtlCol="0"/>
                <a:lstStyle/>
                <a:p>
                  <a:endParaRPr>
                    <a:solidFill>
                      <a:schemeClr val="bg1"/>
                    </a:solidFill>
                  </a:endParaRPr>
                </a:p>
              </p:txBody>
            </p:sp>
            <p:sp>
              <p:nvSpPr>
                <p:cNvPr id="90" name="object 36"/>
                <p:cNvSpPr/>
                <p:nvPr/>
              </p:nvSpPr>
              <p:spPr>
                <a:xfrm>
                  <a:off x="3752553" y="4946553"/>
                  <a:ext cx="511175" cy="1144905"/>
                </a:xfrm>
                <a:custGeom>
                  <a:avLst/>
                  <a:gdLst/>
                  <a:ahLst/>
                  <a:cxnLst/>
                  <a:rect l="l" t="t" r="r" b="b"/>
                  <a:pathLst>
                    <a:path w="511175" h="1144904">
                      <a:moveTo>
                        <a:pt x="0" y="1016939"/>
                      </a:moveTo>
                      <a:lnTo>
                        <a:pt x="7620" y="1144511"/>
                      </a:lnTo>
                      <a:lnTo>
                        <a:pt x="102020" y="1064399"/>
                      </a:lnTo>
                      <a:lnTo>
                        <a:pt x="62611" y="1064399"/>
                      </a:lnTo>
                      <a:lnTo>
                        <a:pt x="27559" y="1049426"/>
                      </a:lnTo>
                      <a:lnTo>
                        <a:pt x="35035" y="1031919"/>
                      </a:lnTo>
                      <a:lnTo>
                        <a:pt x="0" y="1016939"/>
                      </a:lnTo>
                      <a:close/>
                    </a:path>
                    <a:path w="511175" h="1144904">
                      <a:moveTo>
                        <a:pt x="35035" y="1031919"/>
                      </a:moveTo>
                      <a:lnTo>
                        <a:pt x="27559" y="1049426"/>
                      </a:lnTo>
                      <a:lnTo>
                        <a:pt x="62611" y="1064399"/>
                      </a:lnTo>
                      <a:lnTo>
                        <a:pt x="70082" y="1046904"/>
                      </a:lnTo>
                      <a:lnTo>
                        <a:pt x="35035" y="1031919"/>
                      </a:lnTo>
                      <a:close/>
                    </a:path>
                    <a:path w="511175" h="1144904">
                      <a:moveTo>
                        <a:pt x="70082" y="1046904"/>
                      </a:moveTo>
                      <a:lnTo>
                        <a:pt x="62611" y="1064399"/>
                      </a:lnTo>
                      <a:lnTo>
                        <a:pt x="102020" y="1064399"/>
                      </a:lnTo>
                      <a:lnTo>
                        <a:pt x="105028" y="1061847"/>
                      </a:lnTo>
                      <a:lnTo>
                        <a:pt x="70082" y="1046904"/>
                      </a:lnTo>
                      <a:close/>
                    </a:path>
                    <a:path w="511175" h="1144904">
                      <a:moveTo>
                        <a:pt x="475741" y="0"/>
                      </a:moveTo>
                      <a:lnTo>
                        <a:pt x="35035" y="1031919"/>
                      </a:lnTo>
                      <a:lnTo>
                        <a:pt x="70082" y="1046904"/>
                      </a:lnTo>
                      <a:lnTo>
                        <a:pt x="510794" y="14986"/>
                      </a:lnTo>
                      <a:lnTo>
                        <a:pt x="475741" y="0"/>
                      </a:lnTo>
                      <a:close/>
                    </a:path>
                  </a:pathLst>
                </a:custGeom>
                <a:solidFill>
                  <a:srgbClr val="00AF50"/>
                </a:solidFill>
              </p:spPr>
              <p:txBody>
                <a:bodyPr wrap="square" lIns="0" tIns="0" rIns="0" bIns="0" rtlCol="0"/>
                <a:lstStyle/>
                <a:p>
                  <a:endParaRPr>
                    <a:solidFill>
                      <a:schemeClr val="bg1"/>
                    </a:solidFill>
                  </a:endParaRPr>
                </a:p>
              </p:txBody>
            </p:sp>
            <p:sp>
              <p:nvSpPr>
                <p:cNvPr id="95" name="object 37"/>
                <p:cNvSpPr/>
                <p:nvPr/>
              </p:nvSpPr>
              <p:spPr>
                <a:xfrm>
                  <a:off x="3611455" y="5035200"/>
                  <a:ext cx="458470" cy="1053465"/>
                </a:xfrm>
                <a:custGeom>
                  <a:avLst/>
                  <a:gdLst/>
                  <a:ahLst/>
                  <a:cxnLst/>
                  <a:rect l="l" t="t" r="r" b="b"/>
                  <a:pathLst>
                    <a:path w="458470" h="1053464">
                      <a:moveTo>
                        <a:pt x="0" y="925766"/>
                      </a:moveTo>
                      <a:lnTo>
                        <a:pt x="9271" y="1053223"/>
                      </a:lnTo>
                      <a:lnTo>
                        <a:pt x="102104" y="972413"/>
                      </a:lnTo>
                      <a:lnTo>
                        <a:pt x="63119" y="972413"/>
                      </a:lnTo>
                      <a:lnTo>
                        <a:pt x="27940" y="957897"/>
                      </a:lnTo>
                      <a:lnTo>
                        <a:pt x="35203" y="940275"/>
                      </a:lnTo>
                      <a:lnTo>
                        <a:pt x="0" y="925766"/>
                      </a:lnTo>
                      <a:close/>
                    </a:path>
                    <a:path w="458470" h="1053464">
                      <a:moveTo>
                        <a:pt x="35203" y="940275"/>
                      </a:moveTo>
                      <a:lnTo>
                        <a:pt x="27940" y="957897"/>
                      </a:lnTo>
                      <a:lnTo>
                        <a:pt x="63119" y="972413"/>
                      </a:lnTo>
                      <a:lnTo>
                        <a:pt x="70388" y="954776"/>
                      </a:lnTo>
                      <a:lnTo>
                        <a:pt x="35203" y="940275"/>
                      </a:lnTo>
                      <a:close/>
                    </a:path>
                    <a:path w="458470" h="1053464">
                      <a:moveTo>
                        <a:pt x="70388" y="954776"/>
                      </a:moveTo>
                      <a:lnTo>
                        <a:pt x="63119" y="972413"/>
                      </a:lnTo>
                      <a:lnTo>
                        <a:pt x="102104" y="972413"/>
                      </a:lnTo>
                      <a:lnTo>
                        <a:pt x="105663" y="969314"/>
                      </a:lnTo>
                      <a:lnTo>
                        <a:pt x="70388" y="954776"/>
                      </a:lnTo>
                      <a:close/>
                    </a:path>
                    <a:path w="458470" h="1053464">
                      <a:moveTo>
                        <a:pt x="422783" y="0"/>
                      </a:moveTo>
                      <a:lnTo>
                        <a:pt x="35203" y="940275"/>
                      </a:lnTo>
                      <a:lnTo>
                        <a:pt x="70388" y="954776"/>
                      </a:lnTo>
                      <a:lnTo>
                        <a:pt x="457962" y="14478"/>
                      </a:lnTo>
                      <a:lnTo>
                        <a:pt x="422783" y="0"/>
                      </a:lnTo>
                      <a:close/>
                    </a:path>
                  </a:pathLst>
                </a:custGeom>
                <a:solidFill>
                  <a:srgbClr val="00AF50"/>
                </a:solidFill>
              </p:spPr>
              <p:txBody>
                <a:bodyPr wrap="square" lIns="0" tIns="0" rIns="0" bIns="0" rtlCol="0"/>
                <a:lstStyle/>
                <a:p>
                  <a:endParaRPr>
                    <a:solidFill>
                      <a:schemeClr val="bg1"/>
                    </a:solidFill>
                  </a:endParaRPr>
                </a:p>
              </p:txBody>
            </p:sp>
            <p:sp>
              <p:nvSpPr>
                <p:cNvPr id="74" name="object 38"/>
                <p:cNvSpPr/>
                <p:nvPr/>
              </p:nvSpPr>
              <p:spPr>
                <a:xfrm>
                  <a:off x="3058371" y="4979954"/>
                  <a:ext cx="718185" cy="1109345"/>
                </a:xfrm>
                <a:custGeom>
                  <a:avLst/>
                  <a:gdLst/>
                  <a:ahLst/>
                  <a:cxnLst/>
                  <a:rect l="l" t="t" r="r" b="b"/>
                  <a:pathLst>
                    <a:path w="718185" h="1109345">
                      <a:moveTo>
                        <a:pt x="77592" y="86066"/>
                      </a:moveTo>
                      <a:lnTo>
                        <a:pt x="45442" y="106610"/>
                      </a:lnTo>
                      <a:lnTo>
                        <a:pt x="685927" y="1108722"/>
                      </a:lnTo>
                      <a:lnTo>
                        <a:pt x="718057" y="1088199"/>
                      </a:lnTo>
                      <a:lnTo>
                        <a:pt x="77592" y="86066"/>
                      </a:lnTo>
                      <a:close/>
                    </a:path>
                    <a:path w="718185" h="1109345">
                      <a:moveTo>
                        <a:pt x="0" y="0"/>
                      </a:moveTo>
                      <a:lnTo>
                        <a:pt x="13334" y="127127"/>
                      </a:lnTo>
                      <a:lnTo>
                        <a:pt x="45442" y="106610"/>
                      </a:lnTo>
                      <a:lnTo>
                        <a:pt x="35178" y="90551"/>
                      </a:lnTo>
                      <a:lnTo>
                        <a:pt x="67309" y="69977"/>
                      </a:lnTo>
                      <a:lnTo>
                        <a:pt x="102771" y="69977"/>
                      </a:lnTo>
                      <a:lnTo>
                        <a:pt x="109727" y="65532"/>
                      </a:lnTo>
                      <a:lnTo>
                        <a:pt x="0" y="0"/>
                      </a:lnTo>
                      <a:close/>
                    </a:path>
                    <a:path w="718185" h="1109345">
                      <a:moveTo>
                        <a:pt x="67309" y="69977"/>
                      </a:moveTo>
                      <a:lnTo>
                        <a:pt x="35178" y="90551"/>
                      </a:lnTo>
                      <a:lnTo>
                        <a:pt x="45442" y="106610"/>
                      </a:lnTo>
                      <a:lnTo>
                        <a:pt x="77592" y="86066"/>
                      </a:lnTo>
                      <a:lnTo>
                        <a:pt x="67309" y="69977"/>
                      </a:lnTo>
                      <a:close/>
                    </a:path>
                    <a:path w="718185" h="1109345">
                      <a:moveTo>
                        <a:pt x="102771" y="69977"/>
                      </a:moveTo>
                      <a:lnTo>
                        <a:pt x="67309" y="69977"/>
                      </a:lnTo>
                      <a:lnTo>
                        <a:pt x="77592" y="86066"/>
                      </a:lnTo>
                      <a:lnTo>
                        <a:pt x="102771" y="69977"/>
                      </a:lnTo>
                      <a:close/>
                    </a:path>
                  </a:pathLst>
                </a:custGeom>
                <a:solidFill>
                  <a:srgbClr val="00AF50"/>
                </a:solidFill>
              </p:spPr>
              <p:txBody>
                <a:bodyPr wrap="square" lIns="0" tIns="0" rIns="0" bIns="0" rtlCol="0"/>
                <a:lstStyle/>
                <a:p>
                  <a:endParaRPr>
                    <a:solidFill>
                      <a:schemeClr val="bg1"/>
                    </a:solidFill>
                  </a:endParaRPr>
                </a:p>
              </p:txBody>
            </p:sp>
            <p:sp>
              <p:nvSpPr>
                <p:cNvPr id="97" name="object 39"/>
                <p:cNvSpPr/>
                <p:nvPr/>
              </p:nvSpPr>
              <p:spPr>
                <a:xfrm>
                  <a:off x="2952453" y="5054630"/>
                  <a:ext cx="669290" cy="1032510"/>
                </a:xfrm>
                <a:custGeom>
                  <a:avLst/>
                  <a:gdLst/>
                  <a:ahLst/>
                  <a:cxnLst/>
                  <a:rect l="l" t="t" r="r" b="b"/>
                  <a:pathLst>
                    <a:path w="669289" h="1032510">
                      <a:moveTo>
                        <a:pt x="77592" y="86066"/>
                      </a:moveTo>
                      <a:lnTo>
                        <a:pt x="45443" y="106609"/>
                      </a:lnTo>
                      <a:lnTo>
                        <a:pt x="636905" y="1032002"/>
                      </a:lnTo>
                      <a:lnTo>
                        <a:pt x="669036" y="1011478"/>
                      </a:lnTo>
                      <a:lnTo>
                        <a:pt x="77592" y="86066"/>
                      </a:lnTo>
                      <a:close/>
                    </a:path>
                    <a:path w="669289" h="1032510">
                      <a:moveTo>
                        <a:pt x="0" y="0"/>
                      </a:moveTo>
                      <a:lnTo>
                        <a:pt x="13335" y="127127"/>
                      </a:lnTo>
                      <a:lnTo>
                        <a:pt x="45443" y="106609"/>
                      </a:lnTo>
                      <a:lnTo>
                        <a:pt x="35179" y="90551"/>
                      </a:lnTo>
                      <a:lnTo>
                        <a:pt x="67310" y="69977"/>
                      </a:lnTo>
                      <a:lnTo>
                        <a:pt x="102771" y="69977"/>
                      </a:lnTo>
                      <a:lnTo>
                        <a:pt x="109728" y="65532"/>
                      </a:lnTo>
                      <a:lnTo>
                        <a:pt x="0" y="0"/>
                      </a:lnTo>
                      <a:close/>
                    </a:path>
                    <a:path w="669289" h="1032510">
                      <a:moveTo>
                        <a:pt x="67310" y="69977"/>
                      </a:moveTo>
                      <a:lnTo>
                        <a:pt x="35179" y="90551"/>
                      </a:lnTo>
                      <a:lnTo>
                        <a:pt x="45443" y="106609"/>
                      </a:lnTo>
                      <a:lnTo>
                        <a:pt x="77592" y="86066"/>
                      </a:lnTo>
                      <a:lnTo>
                        <a:pt x="67310" y="69977"/>
                      </a:lnTo>
                      <a:close/>
                    </a:path>
                    <a:path w="669289" h="1032510">
                      <a:moveTo>
                        <a:pt x="102771" y="69977"/>
                      </a:moveTo>
                      <a:lnTo>
                        <a:pt x="67310" y="69977"/>
                      </a:lnTo>
                      <a:lnTo>
                        <a:pt x="77592" y="86066"/>
                      </a:lnTo>
                      <a:lnTo>
                        <a:pt x="102771" y="69977"/>
                      </a:lnTo>
                      <a:close/>
                    </a:path>
                  </a:pathLst>
                </a:custGeom>
                <a:solidFill>
                  <a:srgbClr val="00AF50"/>
                </a:solidFill>
              </p:spPr>
              <p:txBody>
                <a:bodyPr wrap="square" lIns="0" tIns="0" rIns="0" bIns="0" rtlCol="0"/>
                <a:lstStyle/>
                <a:p>
                  <a:endParaRPr>
                    <a:solidFill>
                      <a:schemeClr val="bg1"/>
                    </a:solidFill>
                  </a:endParaRPr>
                </a:p>
              </p:txBody>
            </p:sp>
            <p:sp>
              <p:nvSpPr>
                <p:cNvPr id="102" name="object 44"/>
                <p:cNvSpPr/>
                <p:nvPr/>
              </p:nvSpPr>
              <p:spPr>
                <a:xfrm>
                  <a:off x="1572787" y="6084092"/>
                  <a:ext cx="1404000" cy="81915"/>
                </a:xfrm>
                <a:custGeom>
                  <a:avLst/>
                  <a:gdLst/>
                  <a:ahLst/>
                  <a:cxnLst/>
                  <a:rect l="l" t="t" r="r" b="b"/>
                  <a:pathLst>
                    <a:path w="1270635" h="81914">
                      <a:moveTo>
                        <a:pt x="0" y="63499"/>
                      </a:moveTo>
                      <a:lnTo>
                        <a:pt x="0" y="76199"/>
                      </a:lnTo>
                      <a:lnTo>
                        <a:pt x="1269873" y="81838"/>
                      </a:lnTo>
                      <a:lnTo>
                        <a:pt x="1270000" y="69138"/>
                      </a:lnTo>
                      <a:lnTo>
                        <a:pt x="0" y="63499"/>
                      </a:lnTo>
                      <a:close/>
                    </a:path>
                    <a:path w="1270635" h="81914">
                      <a:moveTo>
                        <a:pt x="126" y="25399"/>
                      </a:moveTo>
                      <a:lnTo>
                        <a:pt x="126" y="50799"/>
                      </a:lnTo>
                      <a:lnTo>
                        <a:pt x="1270000" y="56438"/>
                      </a:lnTo>
                      <a:lnTo>
                        <a:pt x="1270127" y="31038"/>
                      </a:lnTo>
                      <a:lnTo>
                        <a:pt x="126" y="25399"/>
                      </a:lnTo>
                      <a:close/>
                    </a:path>
                    <a:path w="1270635" h="81914">
                      <a:moveTo>
                        <a:pt x="254" y="0"/>
                      </a:moveTo>
                      <a:lnTo>
                        <a:pt x="254" y="12699"/>
                      </a:lnTo>
                      <a:lnTo>
                        <a:pt x="1270254" y="18338"/>
                      </a:lnTo>
                      <a:lnTo>
                        <a:pt x="1270254" y="5638"/>
                      </a:lnTo>
                      <a:lnTo>
                        <a:pt x="254" y="0"/>
                      </a:lnTo>
                      <a:close/>
                    </a:path>
                  </a:pathLst>
                </a:custGeom>
                <a:solidFill>
                  <a:schemeClr val="accent2"/>
                </a:solidFill>
              </p:spPr>
              <p:txBody>
                <a:bodyPr wrap="square" lIns="0" tIns="0" rIns="0" bIns="0" rtlCol="0"/>
                <a:lstStyle/>
                <a:p>
                  <a:endParaRPr>
                    <a:solidFill>
                      <a:schemeClr val="bg1"/>
                    </a:solidFill>
                  </a:endParaRPr>
                </a:p>
              </p:txBody>
            </p:sp>
            <p:sp>
              <p:nvSpPr>
                <p:cNvPr id="103" name="object 45"/>
                <p:cNvSpPr/>
                <p:nvPr/>
              </p:nvSpPr>
              <p:spPr>
                <a:xfrm>
                  <a:off x="3026049" y="6091713"/>
                  <a:ext cx="1403985" cy="78740"/>
                </a:xfrm>
                <a:custGeom>
                  <a:avLst/>
                  <a:gdLst/>
                  <a:ahLst/>
                  <a:cxnLst/>
                  <a:rect l="l" t="t" r="r" b="b"/>
                  <a:pathLst>
                    <a:path w="1403985" h="78739">
                      <a:moveTo>
                        <a:pt x="0" y="63500"/>
                      </a:moveTo>
                      <a:lnTo>
                        <a:pt x="0" y="76200"/>
                      </a:lnTo>
                      <a:lnTo>
                        <a:pt x="1403477" y="78333"/>
                      </a:lnTo>
                      <a:lnTo>
                        <a:pt x="1403477" y="65633"/>
                      </a:lnTo>
                      <a:lnTo>
                        <a:pt x="0" y="63500"/>
                      </a:lnTo>
                      <a:close/>
                    </a:path>
                    <a:path w="1403985" h="78739">
                      <a:moveTo>
                        <a:pt x="0" y="25400"/>
                      </a:moveTo>
                      <a:lnTo>
                        <a:pt x="0" y="50800"/>
                      </a:lnTo>
                      <a:lnTo>
                        <a:pt x="1403477" y="52933"/>
                      </a:lnTo>
                      <a:lnTo>
                        <a:pt x="1403477" y="27533"/>
                      </a:lnTo>
                      <a:lnTo>
                        <a:pt x="0" y="25400"/>
                      </a:lnTo>
                      <a:close/>
                    </a:path>
                    <a:path w="1403985" h="78739">
                      <a:moveTo>
                        <a:pt x="0" y="0"/>
                      </a:moveTo>
                      <a:lnTo>
                        <a:pt x="0" y="12700"/>
                      </a:lnTo>
                      <a:lnTo>
                        <a:pt x="1403477" y="14833"/>
                      </a:lnTo>
                      <a:lnTo>
                        <a:pt x="1403603" y="2133"/>
                      </a:lnTo>
                      <a:lnTo>
                        <a:pt x="0" y="0"/>
                      </a:lnTo>
                      <a:close/>
                    </a:path>
                  </a:pathLst>
                </a:custGeom>
                <a:solidFill>
                  <a:srgbClr val="00AF50"/>
                </a:solidFill>
              </p:spPr>
              <p:txBody>
                <a:bodyPr wrap="square" lIns="0" tIns="0" rIns="0" bIns="0" rtlCol="0"/>
                <a:lstStyle/>
                <a:p>
                  <a:endParaRPr>
                    <a:solidFill>
                      <a:schemeClr val="bg1"/>
                    </a:solidFill>
                  </a:endParaRPr>
                </a:p>
              </p:txBody>
            </p:sp>
            <p:sp>
              <p:nvSpPr>
                <p:cNvPr id="104" name="object 46"/>
                <p:cNvSpPr txBox="1"/>
                <p:nvPr/>
              </p:nvSpPr>
              <p:spPr>
                <a:xfrm>
                  <a:off x="2651844" y="5920390"/>
                  <a:ext cx="469900" cy="209036"/>
                </a:xfrm>
                <a:prstGeom prst="rect">
                  <a:avLst/>
                </a:prstGeom>
              </p:spPr>
              <p:txBody>
                <a:bodyPr vert="horz" wrap="square" lIns="0" tIns="12700" rIns="0" bIns="0" rtlCol="0">
                  <a:spAutoFit/>
                </a:bodyPr>
                <a:lstStyle/>
                <a:p>
                  <a:pPr marL="12700">
                    <a:lnSpc>
                      <a:spcPct val="100000"/>
                    </a:lnSpc>
                    <a:spcBef>
                      <a:spcPts val="100"/>
                    </a:spcBef>
                  </a:pPr>
                  <a:r>
                    <a:rPr sz="1000" dirty="0">
                      <a:solidFill>
                        <a:schemeClr val="bg1"/>
                      </a:solidFill>
                      <a:latin typeface="微软雅黑" panose="020B0503020204020204" pitchFamily="34" charset="-122"/>
                      <a:cs typeface="微软雅黑" panose="020B0503020204020204" pitchFamily="34" charset="-122"/>
                    </a:rPr>
                    <a:t>sand</a:t>
                  </a:r>
                </a:p>
              </p:txBody>
            </p:sp>
            <p:sp>
              <p:nvSpPr>
                <p:cNvPr id="105" name="object 47"/>
                <p:cNvSpPr txBox="1"/>
                <p:nvPr/>
              </p:nvSpPr>
              <p:spPr>
                <a:xfrm>
                  <a:off x="3858979" y="5926876"/>
                  <a:ext cx="512445" cy="209036"/>
                </a:xfrm>
                <a:prstGeom prst="rect">
                  <a:avLst/>
                </a:prstGeom>
              </p:spPr>
              <p:txBody>
                <a:bodyPr vert="horz" wrap="square" lIns="0" tIns="12700" rIns="0" bIns="0" rtlCol="0">
                  <a:spAutoFit/>
                </a:bodyPr>
                <a:lstStyle/>
                <a:p>
                  <a:pPr marL="12700">
                    <a:lnSpc>
                      <a:spcPct val="100000"/>
                    </a:lnSpc>
                    <a:spcBef>
                      <a:spcPts val="100"/>
                    </a:spcBef>
                  </a:pPr>
                  <a:r>
                    <a:rPr sz="1000" dirty="0">
                      <a:solidFill>
                        <a:schemeClr val="bg1"/>
                      </a:solidFill>
                      <a:latin typeface="微软雅黑" panose="020B0503020204020204" pitchFamily="34" charset="-122"/>
                      <a:cs typeface="微软雅黑" panose="020B0503020204020204" pitchFamily="34" charset="-122"/>
                    </a:rPr>
                    <a:t>grass</a:t>
                  </a:r>
                </a:p>
              </p:txBody>
            </p:sp>
          </p:grpSp>
          <p:sp>
            <p:nvSpPr>
              <p:cNvPr id="106" name="object 48"/>
              <p:cNvSpPr txBox="1"/>
              <p:nvPr/>
            </p:nvSpPr>
            <p:spPr>
              <a:xfrm>
                <a:off x="524443" y="5143275"/>
                <a:ext cx="1048132" cy="421264"/>
              </a:xfrm>
              <a:prstGeom prst="rect">
                <a:avLst/>
              </a:prstGeom>
            </p:spPr>
            <p:txBody>
              <a:bodyPr vert="horz" wrap="square" lIns="0" tIns="12700" rIns="0" bIns="0" rtlCol="0" anchor="ctr">
                <a:spAutoFit/>
              </a:bodyPr>
              <a:lstStyle/>
              <a:p>
                <a:pPr marL="12700" marR="5080" indent="114300" algn="r">
                  <a:lnSpc>
                    <a:spcPct val="100000"/>
                  </a:lnSpc>
                  <a:spcBef>
                    <a:spcPts val="100"/>
                  </a:spcBef>
                </a:pPr>
                <a:r>
                  <a:rPr lang="en-US" altLang="zh-CN" sz="1050" dirty="0">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Altezza di </a:t>
                </a:r>
                <a:r>
                  <a:rPr lang="en-US" altLang="zh-CN" sz="1050" dirty="0" err="1">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installazione</a:t>
                </a:r>
                <a:endParaRPr lang="zh-CN" altLang="en-US" sz="1050" dirty="0">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endParaRPr>
              </a:p>
            </p:txBody>
          </p:sp>
          <p:sp>
            <p:nvSpPr>
              <p:cNvPr id="107" name="object 49"/>
              <p:cNvSpPr txBox="1"/>
              <p:nvPr/>
            </p:nvSpPr>
            <p:spPr>
              <a:xfrm>
                <a:off x="756732" y="5633446"/>
                <a:ext cx="784496" cy="422155"/>
              </a:xfrm>
              <a:prstGeom prst="rect">
                <a:avLst/>
              </a:prstGeom>
            </p:spPr>
            <p:txBody>
              <a:bodyPr vert="horz" wrap="square" lIns="0" tIns="12700" rIns="0" bIns="0" rtlCol="0" anchor="ctr">
                <a:spAutoFit/>
              </a:bodyPr>
              <a:lstStyle/>
              <a:p>
                <a:pPr marL="12700" algn="r">
                  <a:lnSpc>
                    <a:spcPct val="100000"/>
                  </a:lnSpc>
                  <a:spcBef>
                    <a:spcPts val="100"/>
                  </a:spcBef>
                </a:pPr>
                <a:r>
                  <a:rPr lang="en-US" altLang="zh-CN" sz="1050" dirty="0">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Mezzo </a:t>
                </a:r>
                <a:r>
                  <a:rPr lang="en-US" altLang="zh-CN" sz="1050" dirty="0" err="1">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riflettente</a:t>
                </a:r>
                <a:endParaRPr lang="zh-CN" sz="1050" dirty="0">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endParaRPr>
              </a:p>
            </p:txBody>
          </p:sp>
          <p:sp>
            <p:nvSpPr>
              <p:cNvPr id="108" name="object 50"/>
              <p:cNvSpPr txBox="1"/>
              <p:nvPr/>
            </p:nvSpPr>
            <p:spPr>
              <a:xfrm>
                <a:off x="682962" y="4652215"/>
                <a:ext cx="858269" cy="422155"/>
              </a:xfrm>
              <a:prstGeom prst="rect">
                <a:avLst/>
              </a:prstGeom>
            </p:spPr>
            <p:txBody>
              <a:bodyPr vert="horz" wrap="square" lIns="0" tIns="12700" rIns="0" bIns="0" rtlCol="0" anchor="ctr">
                <a:spAutoFit/>
              </a:bodyPr>
              <a:lstStyle/>
              <a:p>
                <a:pPr marL="12700" algn="r">
                  <a:lnSpc>
                    <a:spcPct val="100000"/>
                  </a:lnSpc>
                  <a:spcBef>
                    <a:spcPts val="100"/>
                  </a:spcBef>
                </a:pPr>
                <a:r>
                  <a:rPr lang="en-US" altLang="zh-CN" sz="1050" dirty="0" err="1">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Angolo</a:t>
                </a:r>
                <a:r>
                  <a:rPr lang="en-US" altLang="zh-CN" sz="1050" dirty="0">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 di </a:t>
                </a:r>
                <a:r>
                  <a:rPr lang="en-US" altLang="zh-CN" sz="1050" dirty="0" err="1">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rPr>
                  <a:t>incidenza</a:t>
                </a:r>
                <a:endParaRPr lang="zh-CN" sz="1050" dirty="0">
                  <a:solidFill>
                    <a:schemeClr val="tx1">
                      <a:lumMod val="75000"/>
                      <a:lumOff val="25000"/>
                    </a:schemeClr>
                  </a:solidFill>
                  <a:latin typeface="微软雅黑 Light" panose="020B0502040204020203" pitchFamily="34" charset="-122"/>
                  <a:ea typeface="微软雅黑 Light" panose="020B0502040204020203" pitchFamily="34" charset="-122"/>
                  <a:cs typeface="微软雅黑" panose="020B0503020204020204" pitchFamily="34" charset="-122"/>
                </a:endParaRPr>
              </a:p>
            </p:txBody>
          </p:sp>
          <p:sp>
            <p:nvSpPr>
              <p:cNvPr id="109" name="object 51"/>
              <p:cNvSpPr txBox="1"/>
              <p:nvPr/>
            </p:nvSpPr>
            <p:spPr>
              <a:xfrm>
                <a:off x="455506" y="4060087"/>
                <a:ext cx="1085723" cy="625176"/>
              </a:xfrm>
              <a:prstGeom prst="rect">
                <a:avLst/>
              </a:prstGeom>
            </p:spPr>
            <p:txBody>
              <a:bodyPr vert="horz" wrap="square" lIns="0" tIns="12700" rIns="0" bIns="0" rtlCol="0" anchor="ctr">
                <a:spAutoFit/>
              </a:bodyPr>
              <a:lstStyle/>
              <a:p>
                <a:pPr marL="12700" marR="5080" indent="114300" algn="r">
                  <a:lnSpc>
                    <a:spcPct val="100000"/>
                  </a:lnSpc>
                  <a:spcBef>
                    <a:spcPts val="100"/>
                  </a:spcBef>
                </a:pPr>
                <a:r>
                  <a:rPr lang="en-US" altLang="zh-CN" sz="1050" b="1" dirty="0" err="1">
                    <a:solidFill>
                      <a:srgbClr val="FF0000"/>
                    </a:solidFill>
                    <a:latin typeface="微软雅黑 Light" panose="020B0502040204020203" pitchFamily="34" charset="-122"/>
                    <a:ea typeface="微软雅黑 Light" panose="020B0502040204020203" pitchFamily="34" charset="-122"/>
                    <a:cs typeface="微软雅黑" panose="020B0503020204020204" pitchFamily="34" charset="-122"/>
                  </a:rPr>
                  <a:t>Fattore</a:t>
                </a:r>
                <a:r>
                  <a:rPr lang="en-US" altLang="zh-CN" sz="1050" b="1" dirty="0">
                    <a:solidFill>
                      <a:srgbClr val="FF0000"/>
                    </a:solidFill>
                    <a:latin typeface="微软雅黑 Light" panose="020B0502040204020203" pitchFamily="34" charset="-122"/>
                    <a:ea typeface="微软雅黑 Light" panose="020B0502040204020203" pitchFamily="34" charset="-122"/>
                    <a:cs typeface="微软雅黑" panose="020B0503020204020204" pitchFamily="34" charset="-122"/>
                  </a:rPr>
                  <a:t> di influenza </a:t>
                </a:r>
                <a:r>
                  <a:rPr lang="en-US" altLang="zh-CN" sz="1050" b="1" dirty="0" err="1">
                    <a:solidFill>
                      <a:srgbClr val="FF0000"/>
                    </a:solidFill>
                    <a:latin typeface="微软雅黑 Light" panose="020B0502040204020203" pitchFamily="34" charset="-122"/>
                    <a:ea typeface="微软雅黑 Light" panose="020B0502040204020203" pitchFamily="34" charset="-122"/>
                    <a:cs typeface="微软雅黑" panose="020B0503020204020204" pitchFamily="34" charset="-122"/>
                  </a:rPr>
                  <a:t>generazionale</a:t>
                </a:r>
                <a:endParaRPr lang="zh-CN" sz="1050" b="1" dirty="0">
                  <a:solidFill>
                    <a:srgbClr val="FF0000"/>
                  </a:solidFill>
                  <a:latin typeface="微软雅黑 Light" panose="020B0502040204020203" pitchFamily="34" charset="-122"/>
                  <a:ea typeface="微软雅黑 Light" panose="020B0502040204020203" pitchFamily="34" charset="-122"/>
                  <a:cs typeface="微软雅黑" panose="020B0503020204020204" pitchFamily="34" charset="-122"/>
                </a:endParaRPr>
              </a:p>
            </p:txBody>
          </p:sp>
        </p:grpSp>
        <p:sp>
          <p:nvSpPr>
            <p:cNvPr id="110" name="object 57"/>
            <p:cNvSpPr/>
            <p:nvPr/>
          </p:nvSpPr>
          <p:spPr>
            <a:xfrm>
              <a:off x="530945" y="1550573"/>
              <a:ext cx="3995926" cy="4666615"/>
            </a:xfrm>
            <a:custGeom>
              <a:avLst/>
              <a:gdLst/>
              <a:ahLst/>
              <a:cxnLst/>
              <a:rect l="l" t="t" r="r" b="b"/>
              <a:pathLst>
                <a:path w="3796029" h="4666615">
                  <a:moveTo>
                    <a:pt x="3758692" y="0"/>
                  </a:moveTo>
                  <a:lnTo>
                    <a:pt x="3773126" y="2651"/>
                  </a:lnTo>
                  <a:lnTo>
                    <a:pt x="3784822" y="9874"/>
                  </a:lnTo>
                  <a:lnTo>
                    <a:pt x="3792660" y="20574"/>
                  </a:lnTo>
                  <a:lnTo>
                    <a:pt x="3795522" y="33654"/>
                  </a:lnTo>
                  <a:lnTo>
                    <a:pt x="3795522" y="4632794"/>
                  </a:lnTo>
                  <a:lnTo>
                    <a:pt x="3792660" y="4645892"/>
                  </a:lnTo>
                  <a:lnTo>
                    <a:pt x="3784822" y="4656604"/>
                  </a:lnTo>
                  <a:lnTo>
                    <a:pt x="3773126" y="4663834"/>
                  </a:lnTo>
                  <a:lnTo>
                    <a:pt x="3758692" y="4666488"/>
                  </a:lnTo>
                  <a:lnTo>
                    <a:pt x="36296" y="4666488"/>
                  </a:lnTo>
                  <a:lnTo>
                    <a:pt x="22186" y="4663834"/>
                  </a:lnTo>
                  <a:lnTo>
                    <a:pt x="10647" y="4656604"/>
                  </a:lnTo>
                  <a:lnTo>
                    <a:pt x="2858" y="4645892"/>
                  </a:lnTo>
                  <a:lnTo>
                    <a:pt x="0" y="4632794"/>
                  </a:lnTo>
                  <a:lnTo>
                    <a:pt x="0" y="33654"/>
                  </a:lnTo>
                  <a:lnTo>
                    <a:pt x="2858" y="20574"/>
                  </a:lnTo>
                  <a:lnTo>
                    <a:pt x="10647" y="9874"/>
                  </a:lnTo>
                  <a:lnTo>
                    <a:pt x="22186" y="2651"/>
                  </a:lnTo>
                  <a:lnTo>
                    <a:pt x="36296" y="0"/>
                  </a:lnTo>
                </a:path>
              </a:pathLst>
            </a:custGeom>
            <a:ln w="3175">
              <a:solidFill>
                <a:schemeClr val="tx2"/>
              </a:solidFill>
            </a:ln>
          </p:spPr>
          <p:txBody>
            <a:bodyPr wrap="square" lIns="0" tIns="0" rIns="0" bIns="0" rtlCol="0"/>
            <a:lstStyle/>
            <a:p>
              <a:endParaRPr>
                <a:solidFill>
                  <a:schemeClr val="tx1">
                    <a:lumMod val="75000"/>
                    <a:lumOff val="25000"/>
                  </a:schemeClr>
                </a:solidFill>
              </a:endParaRPr>
            </a:p>
          </p:txBody>
        </p:sp>
        <p:sp>
          <p:nvSpPr>
            <p:cNvPr id="111" name="object 60"/>
            <p:cNvSpPr txBox="1"/>
            <p:nvPr/>
          </p:nvSpPr>
          <p:spPr>
            <a:xfrm>
              <a:off x="530564" y="1420780"/>
              <a:ext cx="3996306" cy="325478"/>
            </a:xfrm>
            <a:prstGeom prst="rect">
              <a:avLst/>
            </a:prstGeom>
          </p:spPr>
          <p:txBody>
            <a:bodyPr vert="horz" wrap="square" lIns="0" tIns="12700" rIns="0" bIns="0" rtlCol="0">
              <a:spAutoFit/>
            </a:bodyPr>
            <a:lstStyle/>
            <a:p>
              <a:pPr marL="12700" algn="ctr">
                <a:lnSpc>
                  <a:spcPct val="100000"/>
                </a:lnSpc>
                <a:spcBef>
                  <a:spcPts val="100"/>
                </a:spcBef>
              </a:pPr>
              <a:r>
                <a:rPr lang="en-US" altLang="zh-CN" sz="1600" dirty="0">
                  <a:solidFill>
                    <a:schemeClr val="accent1"/>
                  </a:solidFill>
                  <a:latin typeface="+mn-ea"/>
                  <a:cs typeface="微软雅黑" panose="020B0503020204020204" pitchFamily="34" charset="-122"/>
                </a:rPr>
                <a:t>——</a:t>
              </a:r>
              <a:r>
                <a:rPr lang="en-US" altLang="zh-CN" sz="1600" b="1" dirty="0">
                  <a:solidFill>
                    <a:schemeClr val="accent1"/>
                  </a:solidFill>
                  <a:latin typeface="+mn-ea"/>
                  <a:cs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Doppio&gt;</a:t>
              </a:r>
              <a:r>
                <a:rPr lang="en-US" altLang="zh-CN" sz="1200" b="1" dirty="0" err="1">
                  <a:latin typeface="微软雅黑" panose="020B0503020204020204" pitchFamily="34" charset="-122"/>
                  <a:ea typeface="微软雅黑" panose="020B0503020204020204" pitchFamily="34" charset="-122"/>
                  <a:cs typeface="微软雅黑" panose="020B0503020204020204" pitchFamily="34" charset="-122"/>
                </a:rPr>
                <a:t>Singolo</a:t>
              </a:r>
              <a:r>
                <a:rPr lang="en-US" altLang="zh-CN" sz="1600" dirty="0">
                  <a:solidFill>
                    <a:schemeClr val="accent1"/>
                  </a:solidFill>
                  <a:latin typeface="+mn-ea"/>
                  <a:cs typeface="微软雅黑" panose="020B0503020204020204" pitchFamily="34" charset="-122"/>
                </a:rPr>
                <a:t>——</a:t>
              </a:r>
              <a:endParaRPr lang="zh-CN" altLang="de-DE" sz="1600" dirty="0">
                <a:solidFill>
                  <a:schemeClr val="accent1"/>
                </a:solidFill>
                <a:latin typeface="+mn-ea"/>
                <a:cs typeface="微软雅黑" panose="020B0503020204020204" pitchFamily="34" charset="-122"/>
              </a:endParaRPr>
            </a:p>
          </p:txBody>
        </p:sp>
        <p:sp>
          <p:nvSpPr>
            <p:cNvPr id="112" name="object 61"/>
            <p:cNvSpPr/>
            <p:nvPr/>
          </p:nvSpPr>
          <p:spPr>
            <a:xfrm>
              <a:off x="4583514" y="1555907"/>
              <a:ext cx="7042150" cy="4661535"/>
            </a:xfrm>
            <a:custGeom>
              <a:avLst/>
              <a:gdLst/>
              <a:ahLst/>
              <a:cxnLst/>
              <a:rect l="l" t="t" r="r" b="b"/>
              <a:pathLst>
                <a:path w="7042150" h="4661535">
                  <a:moveTo>
                    <a:pt x="6973443" y="0"/>
                  </a:moveTo>
                  <a:lnTo>
                    <a:pt x="7000118" y="2651"/>
                  </a:lnTo>
                  <a:lnTo>
                    <a:pt x="7021782" y="9874"/>
                  </a:lnTo>
                  <a:lnTo>
                    <a:pt x="7036325" y="20574"/>
                  </a:lnTo>
                  <a:lnTo>
                    <a:pt x="7041642" y="33654"/>
                  </a:lnTo>
                  <a:lnTo>
                    <a:pt x="7041642" y="4627499"/>
                  </a:lnTo>
                  <a:lnTo>
                    <a:pt x="7036325" y="4640585"/>
                  </a:lnTo>
                  <a:lnTo>
                    <a:pt x="7021782" y="4651284"/>
                  </a:lnTo>
                  <a:lnTo>
                    <a:pt x="7000118" y="4658504"/>
                  </a:lnTo>
                  <a:lnTo>
                    <a:pt x="6973443" y="4661154"/>
                  </a:lnTo>
                  <a:lnTo>
                    <a:pt x="67310" y="4661154"/>
                  </a:lnTo>
                  <a:lnTo>
                    <a:pt x="41148" y="4658504"/>
                  </a:lnTo>
                  <a:lnTo>
                    <a:pt x="19748" y="4651284"/>
                  </a:lnTo>
                  <a:lnTo>
                    <a:pt x="5302" y="4640585"/>
                  </a:lnTo>
                  <a:lnTo>
                    <a:pt x="0" y="4627499"/>
                  </a:lnTo>
                  <a:lnTo>
                    <a:pt x="0" y="33654"/>
                  </a:lnTo>
                  <a:lnTo>
                    <a:pt x="5302" y="20574"/>
                  </a:lnTo>
                  <a:lnTo>
                    <a:pt x="19748" y="9874"/>
                  </a:lnTo>
                  <a:lnTo>
                    <a:pt x="41148" y="2651"/>
                  </a:lnTo>
                  <a:lnTo>
                    <a:pt x="67310" y="0"/>
                  </a:lnTo>
                </a:path>
              </a:pathLst>
            </a:custGeom>
            <a:ln w="3175">
              <a:solidFill>
                <a:schemeClr val="tx2"/>
              </a:solidFill>
            </a:ln>
          </p:spPr>
          <p:txBody>
            <a:bodyPr wrap="square" lIns="0" tIns="0" rIns="0" bIns="0" rtlCol="0"/>
            <a:lstStyle/>
            <a:p>
              <a:endParaRPr>
                <a:solidFill>
                  <a:schemeClr val="tx1">
                    <a:lumMod val="75000"/>
                    <a:lumOff val="25000"/>
                  </a:schemeClr>
                </a:solidFill>
              </a:endParaRPr>
            </a:p>
          </p:txBody>
        </p:sp>
        <p:sp>
          <p:nvSpPr>
            <p:cNvPr id="113" name="object 63"/>
            <p:cNvSpPr txBox="1"/>
            <p:nvPr/>
          </p:nvSpPr>
          <p:spPr>
            <a:xfrm>
              <a:off x="4583515" y="1420780"/>
              <a:ext cx="7042150" cy="286808"/>
            </a:xfrm>
            <a:prstGeom prst="rect">
              <a:avLst/>
            </a:prstGeom>
          </p:spPr>
          <p:txBody>
            <a:bodyPr vert="horz" wrap="square" lIns="0" tIns="12700" rIns="0" bIns="0" rtlCol="0">
              <a:spAutoFit/>
            </a:bodyPr>
            <a:lstStyle>
              <a:defPPr>
                <a:defRPr lang="zh-CN"/>
              </a:defPPr>
              <a:lvl1pPr marL="12700" algn="ctr">
                <a:lnSpc>
                  <a:spcPct val="100000"/>
                </a:lnSpc>
                <a:spcBef>
                  <a:spcPts val="100"/>
                </a:spcBef>
                <a:defRPr sz="1600" b="1">
                  <a:solidFill>
                    <a:schemeClr val="accent1"/>
                  </a:solidFill>
                  <a:latin typeface="+mn-ea"/>
                  <a:cs typeface="微软雅黑" panose="020B0503020204020204" pitchFamily="34" charset="-122"/>
                </a:defRPr>
              </a:lvl1pPr>
            </a:lstStyle>
            <a:p>
              <a:r>
                <a:rPr lang="it-IT" altLang="zh-CN" sz="1400" b="0" dirty="0">
                  <a:solidFill>
                    <a:schemeClr val="tx1"/>
                  </a:solidFill>
                  <a:latin typeface="微软雅黑" panose="020B0503020204020204" pitchFamily="34" charset="-122"/>
                  <a:ea typeface="微软雅黑" panose="020B0503020204020204" pitchFamily="34" charset="-122"/>
                </a:rPr>
                <a:t>FV a doppia faccia: più influenzato dall'ambiente</a:t>
              </a:r>
              <a:endParaRPr lang="zh-CN" altLang="en-US" sz="1800" b="0" dirty="0">
                <a:latin typeface="微软雅黑" panose="020B0503020204020204" pitchFamily="34" charset="-122"/>
                <a:ea typeface="微软雅黑" panose="020B0503020204020204" pitchFamily="34" charset="-122"/>
              </a:endParaRPr>
            </a:p>
          </p:txBody>
        </p:sp>
        <p:grpSp>
          <p:nvGrpSpPr>
            <p:cNvPr id="114" name="组合 113"/>
            <p:cNvGrpSpPr/>
            <p:nvPr/>
          </p:nvGrpSpPr>
          <p:grpSpPr>
            <a:xfrm>
              <a:off x="808450" y="1872264"/>
              <a:ext cx="3930976" cy="1735752"/>
              <a:chOff x="808450" y="1872264"/>
              <a:chExt cx="3930976" cy="1735752"/>
            </a:xfrm>
          </p:grpSpPr>
          <p:grpSp>
            <p:nvGrpSpPr>
              <p:cNvPr id="115" name="组合 114"/>
              <p:cNvGrpSpPr/>
              <p:nvPr/>
            </p:nvGrpSpPr>
            <p:grpSpPr>
              <a:xfrm>
                <a:off x="1499320" y="1872264"/>
                <a:ext cx="2058794" cy="1457960"/>
                <a:chOff x="1485731" y="1897664"/>
                <a:chExt cx="2058794" cy="1457960"/>
              </a:xfrm>
            </p:grpSpPr>
            <p:sp>
              <p:nvSpPr>
                <p:cNvPr id="116" name="object 9"/>
                <p:cNvSpPr/>
                <p:nvPr/>
              </p:nvSpPr>
              <p:spPr>
                <a:xfrm>
                  <a:off x="1485731" y="2761010"/>
                  <a:ext cx="432434" cy="594360"/>
                </a:xfrm>
                <a:custGeom>
                  <a:avLst/>
                  <a:gdLst/>
                  <a:ahLst/>
                  <a:cxnLst/>
                  <a:rect l="l" t="t" r="r" b="b"/>
                  <a:pathLst>
                    <a:path w="432435" h="594360">
                      <a:moveTo>
                        <a:pt x="0" y="594360"/>
                      </a:moveTo>
                      <a:lnTo>
                        <a:pt x="432053" y="594360"/>
                      </a:lnTo>
                      <a:lnTo>
                        <a:pt x="432053" y="0"/>
                      </a:lnTo>
                      <a:lnTo>
                        <a:pt x="0" y="0"/>
                      </a:lnTo>
                      <a:lnTo>
                        <a:pt x="0" y="594360"/>
                      </a:lnTo>
                      <a:close/>
                    </a:path>
                  </a:pathLst>
                </a:custGeom>
                <a:solidFill>
                  <a:schemeClr val="accent1">
                    <a:lumMod val="40000"/>
                    <a:lumOff val="60000"/>
                  </a:schemeClr>
                </a:solidFill>
              </p:spPr>
              <p:txBody>
                <a:bodyPr wrap="square" lIns="0" tIns="0" rIns="0" bIns="0" rtlCol="0"/>
                <a:lstStyle/>
                <a:p>
                  <a:endParaRPr>
                    <a:solidFill>
                      <a:schemeClr val="tx1">
                        <a:lumMod val="75000"/>
                        <a:lumOff val="25000"/>
                      </a:schemeClr>
                    </a:solidFill>
                  </a:endParaRPr>
                </a:p>
              </p:txBody>
            </p:sp>
            <p:sp>
              <p:nvSpPr>
                <p:cNvPr id="117" name="object 10"/>
                <p:cNvSpPr/>
                <p:nvPr/>
              </p:nvSpPr>
              <p:spPr>
                <a:xfrm>
                  <a:off x="3112091" y="1897664"/>
                  <a:ext cx="432434" cy="1457960"/>
                </a:xfrm>
                <a:custGeom>
                  <a:avLst/>
                  <a:gdLst/>
                  <a:ahLst/>
                  <a:cxnLst/>
                  <a:rect l="l" t="t" r="r" b="b"/>
                  <a:pathLst>
                    <a:path w="432435" h="1457960">
                      <a:moveTo>
                        <a:pt x="0" y="1457705"/>
                      </a:moveTo>
                      <a:lnTo>
                        <a:pt x="432053" y="1457705"/>
                      </a:lnTo>
                      <a:lnTo>
                        <a:pt x="432053" y="0"/>
                      </a:lnTo>
                      <a:lnTo>
                        <a:pt x="0" y="0"/>
                      </a:lnTo>
                      <a:lnTo>
                        <a:pt x="0" y="1457705"/>
                      </a:lnTo>
                      <a:close/>
                    </a:path>
                  </a:pathLst>
                </a:custGeom>
                <a:solidFill>
                  <a:schemeClr val="accent1">
                    <a:lumMod val="40000"/>
                    <a:lumOff val="60000"/>
                  </a:schemeClr>
                </a:solidFill>
              </p:spPr>
              <p:txBody>
                <a:bodyPr wrap="square" lIns="0" tIns="0" rIns="0" bIns="0" rtlCol="0"/>
                <a:lstStyle/>
                <a:p>
                  <a:endParaRPr>
                    <a:solidFill>
                      <a:schemeClr val="tx1">
                        <a:lumMod val="75000"/>
                        <a:lumOff val="25000"/>
                      </a:schemeClr>
                    </a:solidFill>
                  </a:endParaRPr>
                </a:p>
              </p:txBody>
            </p:sp>
          </p:grpSp>
          <p:sp>
            <p:nvSpPr>
              <p:cNvPr id="118" name="object 13"/>
              <p:cNvSpPr txBox="1"/>
              <p:nvPr/>
            </p:nvSpPr>
            <p:spPr>
              <a:xfrm>
                <a:off x="1034120" y="3379215"/>
                <a:ext cx="1386457" cy="228801"/>
              </a:xfrm>
              <a:prstGeom prst="rect">
                <a:avLst/>
              </a:prstGeom>
            </p:spPr>
            <p:txBody>
              <a:bodyPr vert="horz" wrap="square" lIns="0" tIns="12700" rIns="0" bIns="0" rtlCol="0">
                <a:spAutoFit/>
              </a:bodyPr>
              <a:lstStyle/>
              <a:p>
                <a:pPr marL="12700" algn="ctr">
                  <a:lnSpc>
                    <a:spcPct val="100000"/>
                  </a:lnSpc>
                  <a:spcBef>
                    <a:spcPts val="100"/>
                  </a:spcBef>
                </a:pPr>
                <a:r>
                  <a:rPr lang="en-US" altLang="zh-CN" sz="1100" b="1" spc="-5" dirty="0">
                    <a:solidFill>
                      <a:schemeClr val="tx1">
                        <a:lumMod val="75000"/>
                        <a:lumOff val="25000"/>
                      </a:schemeClr>
                    </a:solidFill>
                    <a:latin typeface="+mn-ea"/>
                    <a:cs typeface="微软雅黑" panose="020B0503020204020204" pitchFamily="34" charset="-122"/>
                  </a:rPr>
                  <a:t>Unico </a:t>
                </a:r>
                <a:r>
                  <a:rPr lang="en-US" altLang="zh-CN" sz="1100" b="1" spc="-5" dirty="0" err="1">
                    <a:solidFill>
                      <a:schemeClr val="tx1">
                        <a:lumMod val="75000"/>
                        <a:lumOff val="25000"/>
                      </a:schemeClr>
                    </a:solidFill>
                    <a:latin typeface="+mn-ea"/>
                    <a:cs typeface="微软雅黑" panose="020B0503020204020204" pitchFamily="34" charset="-122"/>
                  </a:rPr>
                  <a:t>lato</a:t>
                </a:r>
                <a:endParaRPr lang="zh-CN" sz="1100" b="1" spc="-5" dirty="0">
                  <a:solidFill>
                    <a:schemeClr val="tx1">
                      <a:lumMod val="75000"/>
                      <a:lumOff val="25000"/>
                    </a:schemeClr>
                  </a:solidFill>
                  <a:latin typeface="+mn-ea"/>
                  <a:cs typeface="微软雅黑" panose="020B0503020204020204" pitchFamily="34" charset="-122"/>
                </a:endParaRPr>
              </a:p>
            </p:txBody>
          </p:sp>
          <p:sp>
            <p:nvSpPr>
              <p:cNvPr id="119" name="object 14"/>
              <p:cNvSpPr txBox="1"/>
              <p:nvPr/>
            </p:nvSpPr>
            <p:spPr>
              <a:xfrm>
                <a:off x="2185115" y="3359777"/>
                <a:ext cx="2554311" cy="219134"/>
              </a:xfrm>
              <a:prstGeom prst="rect">
                <a:avLst/>
              </a:prstGeom>
            </p:spPr>
            <p:txBody>
              <a:bodyPr vert="horz" wrap="square" lIns="0" tIns="12700" rIns="0" bIns="0" rtlCol="0">
                <a:spAutoFit/>
              </a:bodyPr>
              <a:lstStyle/>
              <a:p>
                <a:pPr marL="12700" algn="ctr">
                  <a:lnSpc>
                    <a:spcPct val="100000"/>
                  </a:lnSpc>
                  <a:spcBef>
                    <a:spcPts val="100"/>
                  </a:spcBef>
                </a:pPr>
                <a:r>
                  <a:rPr lang="en-US" altLang="zh-CN" sz="1050" b="1" spc="-5" dirty="0">
                    <a:solidFill>
                      <a:schemeClr val="tx1">
                        <a:lumMod val="75000"/>
                        <a:lumOff val="25000"/>
                      </a:schemeClr>
                    </a:solidFill>
                    <a:latin typeface="+mn-ea"/>
                    <a:cs typeface="微软雅黑" panose="020B0503020204020204" pitchFamily="34" charset="-122"/>
                  </a:rPr>
                  <a:t>Doppio </a:t>
                </a:r>
                <a:r>
                  <a:rPr lang="en-US" altLang="zh-CN" sz="1050" b="1" spc="-5" dirty="0" err="1">
                    <a:solidFill>
                      <a:schemeClr val="tx1">
                        <a:lumMod val="75000"/>
                        <a:lumOff val="25000"/>
                      </a:schemeClr>
                    </a:solidFill>
                    <a:latin typeface="+mn-ea"/>
                    <a:cs typeface="微软雅黑" panose="020B0503020204020204" pitchFamily="34" charset="-122"/>
                  </a:rPr>
                  <a:t>lato</a:t>
                </a:r>
                <a:r>
                  <a:rPr lang="en-US" altLang="zh-CN" sz="1050" b="1" spc="-5" dirty="0">
                    <a:solidFill>
                      <a:schemeClr val="tx1">
                        <a:lumMod val="75000"/>
                        <a:lumOff val="25000"/>
                      </a:schemeClr>
                    </a:solidFill>
                    <a:latin typeface="+mn-ea"/>
                    <a:cs typeface="微软雅黑" panose="020B0503020204020204" pitchFamily="34" charset="-122"/>
                  </a:rPr>
                  <a:t>/</a:t>
                </a:r>
                <a:r>
                  <a:rPr lang="en-US" altLang="zh-CN" sz="1050" b="1" spc="-5" dirty="0" err="1">
                    <a:solidFill>
                      <a:schemeClr val="tx1">
                        <a:lumMod val="75000"/>
                        <a:lumOff val="25000"/>
                      </a:schemeClr>
                    </a:solidFill>
                    <a:latin typeface="+mn-ea"/>
                    <a:cs typeface="微软雅黑" panose="020B0503020204020204" pitchFamily="34" charset="-122"/>
                  </a:rPr>
                  <a:t>alta</a:t>
                </a:r>
                <a:r>
                  <a:rPr lang="en-US" altLang="zh-CN" sz="1050" b="1" spc="-5" dirty="0">
                    <a:solidFill>
                      <a:schemeClr val="tx1">
                        <a:lumMod val="75000"/>
                        <a:lumOff val="25000"/>
                      </a:schemeClr>
                    </a:solidFill>
                    <a:latin typeface="+mn-ea"/>
                    <a:cs typeface="微软雅黑" panose="020B0503020204020204" pitchFamily="34" charset="-122"/>
                  </a:rPr>
                  <a:t> </a:t>
                </a:r>
                <a:r>
                  <a:rPr lang="en-US" altLang="zh-CN" sz="1050" b="1" spc="-5" dirty="0" err="1">
                    <a:solidFill>
                      <a:schemeClr val="tx1">
                        <a:lumMod val="75000"/>
                        <a:lumOff val="25000"/>
                      </a:schemeClr>
                    </a:solidFill>
                    <a:latin typeface="+mn-ea"/>
                    <a:cs typeface="微软雅黑" panose="020B0503020204020204" pitchFamily="34" charset="-122"/>
                  </a:rPr>
                  <a:t>corrente</a:t>
                </a:r>
                <a:endParaRPr lang="zh-CN" sz="1050" b="1" spc="-5" dirty="0">
                  <a:solidFill>
                    <a:schemeClr val="tx1">
                      <a:lumMod val="75000"/>
                      <a:lumOff val="25000"/>
                    </a:schemeClr>
                  </a:solidFill>
                  <a:latin typeface="+mn-ea"/>
                  <a:cs typeface="微软雅黑" panose="020B0503020204020204" pitchFamily="34" charset="-122"/>
                </a:endParaRPr>
              </a:p>
            </p:txBody>
          </p:sp>
          <p:sp>
            <p:nvSpPr>
              <p:cNvPr id="120" name="object 15"/>
              <p:cNvSpPr txBox="1"/>
              <p:nvPr/>
            </p:nvSpPr>
            <p:spPr>
              <a:xfrm>
                <a:off x="1283777" y="1983557"/>
                <a:ext cx="1429301" cy="728298"/>
              </a:xfrm>
              <a:prstGeom prst="rect">
                <a:avLst/>
              </a:prstGeom>
            </p:spPr>
            <p:txBody>
              <a:bodyPr vert="horz" wrap="square" lIns="0" tIns="12700" rIns="0" bIns="0" rtlCol="0" anchor="ctr">
                <a:spAutoFit/>
              </a:bodyPr>
              <a:lstStyle/>
              <a:p>
                <a:pPr marL="12700" algn="l">
                  <a:spcBef>
                    <a:spcPts val="100"/>
                  </a:spcBef>
                </a:pP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Guadagno di </a:t>
                </a:r>
                <a:r>
                  <a:rPr lang="en-US" altLang="zh-CN" sz="1200" dirty="0"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potenza</a:t>
                </a:r>
                <a:endPar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12700" algn="l">
                  <a:spcBef>
                    <a:spcPts val="100"/>
                  </a:spcBef>
                </a:pPr>
                <a:r>
                  <a:rPr lang="en-US" altLang="zh-CN" sz="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&gt;5%</a:t>
                </a:r>
                <a:endParaRPr sz="1200" b="1" spc="-5" dirty="0">
                  <a:solidFill>
                    <a:srgbClr val="FF0000"/>
                  </a:solidFill>
                  <a:latin typeface="微软雅黑" panose="020B0503020204020204" pitchFamily="34" charset="-122"/>
                  <a:ea typeface="微软雅黑" panose="020B0503020204020204" pitchFamily="34" charset="-122"/>
                  <a:cs typeface="Microsoft YaHei UI" panose="020B0503020204020204" charset="-122"/>
                </a:endParaRPr>
              </a:p>
            </p:txBody>
          </p:sp>
          <p:cxnSp>
            <p:nvCxnSpPr>
              <p:cNvPr id="121" name="直接连接符 72"/>
              <p:cNvCxnSpPr/>
              <p:nvPr/>
            </p:nvCxnSpPr>
            <p:spPr>
              <a:xfrm>
                <a:off x="808450" y="3329970"/>
                <a:ext cx="3440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直接箭头连接符 75"/>
              <p:cNvCxnSpPr/>
              <p:nvPr/>
            </p:nvCxnSpPr>
            <p:spPr>
              <a:xfrm flipV="1">
                <a:off x="1845515" y="1916968"/>
                <a:ext cx="1131272" cy="723900"/>
              </a:xfrm>
              <a:prstGeom prst="straightConnector1">
                <a:avLst/>
              </a:prstGeom>
              <a:ln w="19050">
                <a:prstDash val="sysDot"/>
                <a:tailEnd type="stealth" w="lg" len="lg"/>
              </a:ln>
            </p:spPr>
            <p:style>
              <a:lnRef idx="1">
                <a:schemeClr val="accent1"/>
              </a:lnRef>
              <a:fillRef idx="0">
                <a:schemeClr val="accent1"/>
              </a:fillRef>
              <a:effectRef idx="0">
                <a:schemeClr val="accent1"/>
              </a:effectRef>
              <a:fontRef idx="minor">
                <a:schemeClr val="tx1"/>
              </a:fontRef>
            </p:style>
          </p:cxnSp>
        </p:grpSp>
      </p:grpSp>
      <p:pic>
        <p:nvPicPr>
          <p:cNvPr id="123" name="图片 1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1610" y="1948180"/>
            <a:ext cx="1278255" cy="1998980"/>
          </a:xfrm>
          <a:prstGeom prst="rect">
            <a:avLst/>
          </a:prstGeom>
        </p:spPr>
      </p:pic>
      <p:sp>
        <p:nvSpPr>
          <p:cNvPr id="58" name="文本框 57">
            <a:extLst>
              <a:ext uri="{FF2B5EF4-FFF2-40B4-BE49-F238E27FC236}">
                <a16:creationId xmlns:a16="http://schemas.microsoft.com/office/drawing/2014/main" id="{32155A07-628A-00E1-89CF-2C1225912AEA}"/>
              </a:ext>
            </a:extLst>
          </p:cNvPr>
          <p:cNvSpPr txBox="1"/>
          <p:nvPr/>
        </p:nvSpPr>
        <p:spPr>
          <a:xfrm>
            <a:off x="3623707" y="3947160"/>
            <a:ext cx="1686781" cy="523220"/>
          </a:xfrm>
          <a:prstGeom prst="rect">
            <a:avLst/>
          </a:prstGeom>
          <a:noFill/>
        </p:spPr>
        <p:txBody>
          <a:bodyPr wrap="square">
            <a:spAutoFit/>
          </a:bodyPr>
          <a:lstStyle/>
          <a:p>
            <a:r>
              <a:rPr lang="en-US" altLang="zh-CN" sz="1400" dirty="0"/>
              <a:t>Luce </a:t>
            </a:r>
            <a:r>
              <a:rPr lang="en-US" altLang="zh-CN" sz="1400" dirty="0" err="1"/>
              <a:t>diretta</a:t>
            </a:r>
            <a:endParaRPr lang="en-US" altLang="zh-CN" sz="1400" dirty="0"/>
          </a:p>
          <a:p>
            <a:r>
              <a:rPr lang="en-US" altLang="zh-CN" sz="1400" dirty="0" err="1"/>
              <a:t>Dispersione</a:t>
            </a:r>
            <a:endParaRPr lang="zh-CN" altLang="en-US" sz="1400" dirty="0"/>
          </a:p>
        </p:txBody>
      </p:sp>
      <p:sp>
        <p:nvSpPr>
          <p:cNvPr id="60" name="文本框 59">
            <a:extLst>
              <a:ext uri="{FF2B5EF4-FFF2-40B4-BE49-F238E27FC236}">
                <a16:creationId xmlns:a16="http://schemas.microsoft.com/office/drawing/2014/main" id="{D54A10F4-B3F3-53CA-A4CF-6CD68C5F817B}"/>
              </a:ext>
            </a:extLst>
          </p:cNvPr>
          <p:cNvSpPr txBox="1"/>
          <p:nvPr/>
        </p:nvSpPr>
        <p:spPr>
          <a:xfrm>
            <a:off x="3630183" y="4384739"/>
            <a:ext cx="4584246" cy="307777"/>
          </a:xfrm>
          <a:prstGeom prst="rect">
            <a:avLst/>
          </a:prstGeom>
          <a:noFill/>
        </p:spPr>
        <p:txBody>
          <a:bodyPr wrap="square">
            <a:spAutoFit/>
          </a:bodyPr>
          <a:lstStyle/>
          <a:p>
            <a:r>
              <a:rPr lang="en-US" altLang="zh-CN" sz="1400" dirty="0" err="1"/>
              <a:t>Riflessione</a:t>
            </a:r>
            <a:r>
              <a:rPr lang="en-US" altLang="zh-CN" sz="1400" dirty="0"/>
              <a:t> </a:t>
            </a:r>
            <a:r>
              <a:rPr lang="en-US" altLang="zh-CN" sz="1400" dirty="0" err="1"/>
              <a:t>diffusa</a:t>
            </a:r>
            <a:endParaRPr lang="zh-CN" altLang="en-US" sz="1400" dirty="0"/>
          </a:p>
        </p:txBody>
      </p:sp>
      <p:cxnSp>
        <p:nvCxnSpPr>
          <p:cNvPr id="9" name="直接箭头连接符 8">
            <a:extLst>
              <a:ext uri="{FF2B5EF4-FFF2-40B4-BE49-F238E27FC236}">
                <a16:creationId xmlns:a16="http://schemas.microsoft.com/office/drawing/2014/main" id="{9D36A320-7117-43E3-35C2-A48D9E89E1DF}"/>
              </a:ext>
            </a:extLst>
          </p:cNvPr>
          <p:cNvCxnSpPr>
            <a:cxnSpLocks/>
          </p:cNvCxnSpPr>
          <p:nvPr/>
        </p:nvCxnSpPr>
        <p:spPr bwMode="auto">
          <a:xfrm>
            <a:off x="1967055" y="3598233"/>
            <a:ext cx="1760135" cy="435830"/>
          </a:xfrm>
          <a:prstGeom prst="straightConnector1">
            <a:avLst/>
          </a:prstGeom>
          <a:noFill/>
          <a:ln w="28575">
            <a:solidFill>
              <a:srgbClr val="00B0F0"/>
            </a:solidFill>
            <a:miter lim="800000"/>
            <a:tailEnd type="triangle"/>
          </a:ln>
        </p:spPr>
      </p:cxnSp>
      <p:cxnSp>
        <p:nvCxnSpPr>
          <p:cNvPr id="64" name="直接箭头连接符 63">
            <a:extLst>
              <a:ext uri="{FF2B5EF4-FFF2-40B4-BE49-F238E27FC236}">
                <a16:creationId xmlns:a16="http://schemas.microsoft.com/office/drawing/2014/main" id="{E1FE8934-1E1E-4E30-B329-C89BBD1AB4CD}"/>
              </a:ext>
            </a:extLst>
          </p:cNvPr>
          <p:cNvCxnSpPr>
            <a:cxnSpLocks/>
          </p:cNvCxnSpPr>
          <p:nvPr/>
        </p:nvCxnSpPr>
        <p:spPr bwMode="auto">
          <a:xfrm>
            <a:off x="2474233" y="3135091"/>
            <a:ext cx="1252957" cy="1155746"/>
          </a:xfrm>
          <a:prstGeom prst="straightConnector1">
            <a:avLst/>
          </a:prstGeom>
          <a:noFill/>
          <a:ln w="28575">
            <a:solidFill>
              <a:schemeClr val="tx1">
                <a:lumMod val="95000"/>
                <a:lumOff val="5000"/>
              </a:schemeClr>
            </a:solidFill>
            <a:miter lim="800000"/>
            <a:tailEnd type="triangle"/>
          </a:ln>
        </p:spPr>
      </p:cxnSp>
      <p:cxnSp>
        <p:nvCxnSpPr>
          <p:cNvPr id="76" name="直接箭头连接符 75">
            <a:extLst>
              <a:ext uri="{FF2B5EF4-FFF2-40B4-BE49-F238E27FC236}">
                <a16:creationId xmlns:a16="http://schemas.microsoft.com/office/drawing/2014/main" id="{1E3D39F5-3A6C-0B29-F676-6D3F036A7687}"/>
              </a:ext>
            </a:extLst>
          </p:cNvPr>
          <p:cNvCxnSpPr>
            <a:cxnSpLocks/>
          </p:cNvCxnSpPr>
          <p:nvPr/>
        </p:nvCxnSpPr>
        <p:spPr bwMode="auto">
          <a:xfrm>
            <a:off x="1774093" y="4200210"/>
            <a:ext cx="1906552" cy="338813"/>
          </a:xfrm>
          <a:prstGeom prst="straightConnector1">
            <a:avLst/>
          </a:prstGeom>
          <a:noFill/>
          <a:ln w="28575">
            <a:solidFill>
              <a:srgbClr val="00B050"/>
            </a:solidFill>
            <a:miter lim="800000"/>
            <a:tailEnd type="triangle"/>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11</a:t>
            </a:fld>
            <a:endParaRPr lang="zh-CN" altLang="en-US">
              <a:solidFill>
                <a:prstClr val="black">
                  <a:tint val="75000"/>
                </a:prstClr>
              </a:solidFill>
            </a:endParaRPr>
          </a:p>
        </p:txBody>
      </p:sp>
      <p:grpSp>
        <p:nvGrpSpPr>
          <p:cNvPr id="58" name="组合 57"/>
          <p:cNvGrpSpPr/>
          <p:nvPr/>
        </p:nvGrpSpPr>
        <p:grpSpPr>
          <a:xfrm>
            <a:off x="2087245" y="775423"/>
            <a:ext cx="4968875" cy="4106015"/>
            <a:chOff x="599008" y="1283258"/>
            <a:chExt cx="5402062" cy="4740430"/>
          </a:xfrm>
        </p:grpSpPr>
        <p:sp>
          <p:nvSpPr>
            <p:cNvPr id="35" name="矩形 34"/>
            <p:cNvSpPr/>
            <p:nvPr/>
          </p:nvSpPr>
          <p:spPr>
            <a:xfrm>
              <a:off x="599008" y="3073400"/>
              <a:ext cx="5402062" cy="1553899"/>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599008" y="1574926"/>
              <a:ext cx="5402062" cy="4444874"/>
              <a:chOff x="708279" y="1359026"/>
              <a:chExt cx="5187950" cy="4444874"/>
            </a:xfrm>
          </p:grpSpPr>
          <p:sp>
            <p:nvSpPr>
              <p:cNvPr id="6" name="object 14"/>
              <p:cNvSpPr/>
              <p:nvPr/>
            </p:nvSpPr>
            <p:spPr>
              <a:xfrm>
                <a:off x="708279" y="1359026"/>
                <a:ext cx="5187950" cy="4444874"/>
              </a:xfrm>
              <a:custGeom>
                <a:avLst/>
                <a:gdLst/>
                <a:ahLst/>
                <a:cxnLst/>
                <a:rect l="l" t="t" r="r" b="b"/>
                <a:pathLst>
                  <a:path w="5187950" h="4758690">
                    <a:moveTo>
                      <a:pt x="5137404" y="0"/>
                    </a:moveTo>
                    <a:lnTo>
                      <a:pt x="5157102" y="2698"/>
                    </a:lnTo>
                    <a:lnTo>
                      <a:pt x="5173075" y="10064"/>
                    </a:lnTo>
                    <a:lnTo>
                      <a:pt x="5183784" y="21002"/>
                    </a:lnTo>
                    <a:lnTo>
                      <a:pt x="5187696" y="34417"/>
                    </a:lnTo>
                    <a:lnTo>
                      <a:pt x="5187696" y="4724323"/>
                    </a:lnTo>
                    <a:lnTo>
                      <a:pt x="5183784" y="4737687"/>
                    </a:lnTo>
                    <a:lnTo>
                      <a:pt x="5173075" y="4748612"/>
                    </a:lnTo>
                    <a:lnTo>
                      <a:pt x="5157102" y="4755984"/>
                    </a:lnTo>
                    <a:lnTo>
                      <a:pt x="5137404" y="4758690"/>
                    </a:lnTo>
                    <a:lnTo>
                      <a:pt x="49618" y="4758690"/>
                    </a:lnTo>
                    <a:lnTo>
                      <a:pt x="30325" y="4755984"/>
                    </a:lnTo>
                    <a:lnTo>
                      <a:pt x="14551" y="4748612"/>
                    </a:lnTo>
                    <a:lnTo>
                      <a:pt x="3906" y="4737687"/>
                    </a:lnTo>
                    <a:lnTo>
                      <a:pt x="0" y="4724323"/>
                    </a:lnTo>
                    <a:lnTo>
                      <a:pt x="0" y="34417"/>
                    </a:lnTo>
                    <a:lnTo>
                      <a:pt x="3906" y="21002"/>
                    </a:lnTo>
                    <a:lnTo>
                      <a:pt x="14551" y="10064"/>
                    </a:lnTo>
                    <a:lnTo>
                      <a:pt x="30325" y="2698"/>
                    </a:lnTo>
                    <a:lnTo>
                      <a:pt x="49618" y="0"/>
                    </a:lnTo>
                  </a:path>
                </a:pathLst>
              </a:custGeom>
              <a:ln w="6350">
                <a:solidFill>
                  <a:schemeClr val="tx2"/>
                </a:solidFill>
              </a:ln>
            </p:spPr>
            <p:txBody>
              <a:bodyPr wrap="square" lIns="0" tIns="0" rIns="0" bIns="0" rtlCol="0"/>
              <a:lstStyle/>
              <a:p>
                <a:endParaRPr/>
              </a:p>
            </p:txBody>
          </p:sp>
          <p:sp>
            <p:nvSpPr>
              <p:cNvPr id="8" name="object 16"/>
              <p:cNvSpPr/>
              <p:nvPr/>
            </p:nvSpPr>
            <p:spPr>
              <a:xfrm>
                <a:off x="737997" y="1359026"/>
                <a:ext cx="942247" cy="242988"/>
              </a:xfrm>
              <a:custGeom>
                <a:avLst/>
                <a:gdLst/>
                <a:ahLst/>
                <a:cxnLst/>
                <a:rect l="l" t="t" r="r" b="b"/>
                <a:pathLst>
                  <a:path w="467994">
                    <a:moveTo>
                      <a:pt x="0" y="0"/>
                    </a:moveTo>
                    <a:lnTo>
                      <a:pt x="467944" y="0"/>
                    </a:lnTo>
                  </a:path>
                </a:pathLst>
              </a:custGeom>
              <a:ln w="6350">
                <a:solidFill>
                  <a:schemeClr val="tx2"/>
                </a:solidFill>
              </a:ln>
            </p:spPr>
            <p:txBody>
              <a:bodyPr wrap="square" lIns="0" tIns="0" rIns="0" bIns="0" rtlCol="0"/>
              <a:lstStyle/>
              <a:p>
                <a:endParaRPr/>
              </a:p>
            </p:txBody>
          </p:sp>
          <p:sp>
            <p:nvSpPr>
              <p:cNvPr id="20" name="object 16"/>
              <p:cNvSpPr/>
              <p:nvPr/>
            </p:nvSpPr>
            <p:spPr>
              <a:xfrm>
                <a:off x="4894556" y="1359026"/>
                <a:ext cx="942247" cy="242988"/>
              </a:xfrm>
              <a:custGeom>
                <a:avLst/>
                <a:gdLst/>
                <a:ahLst/>
                <a:cxnLst/>
                <a:rect l="l" t="t" r="r" b="b"/>
                <a:pathLst>
                  <a:path w="467994">
                    <a:moveTo>
                      <a:pt x="0" y="0"/>
                    </a:moveTo>
                    <a:lnTo>
                      <a:pt x="467944" y="0"/>
                    </a:lnTo>
                  </a:path>
                </a:pathLst>
              </a:custGeom>
              <a:ln w="6350">
                <a:solidFill>
                  <a:schemeClr val="tx2"/>
                </a:solidFill>
              </a:ln>
            </p:spPr>
            <p:txBody>
              <a:bodyPr wrap="square" lIns="0" tIns="0" rIns="0" bIns="0" rtlCol="0"/>
              <a:lstStyle/>
              <a:p>
                <a:endParaRPr/>
              </a:p>
            </p:txBody>
          </p:sp>
        </p:grpSp>
        <p:sp>
          <p:nvSpPr>
            <p:cNvPr id="18" name="object 5"/>
            <p:cNvSpPr txBox="1"/>
            <p:nvPr/>
          </p:nvSpPr>
          <p:spPr>
            <a:xfrm>
              <a:off x="1246386" y="1283258"/>
              <a:ext cx="4107307" cy="583335"/>
            </a:xfrm>
            <a:prstGeom prst="rect">
              <a:avLst/>
            </a:prstGeom>
          </p:spPr>
          <p:txBody>
            <a:bodyPr vert="horz" wrap="square" lIns="0" tIns="12700" rIns="0" bIns="0" rtlCol="0" anchor="ctr">
              <a:spAutoFit/>
            </a:bodyPr>
            <a:lstStyle/>
            <a:p>
              <a:pPr marL="12700" algn="ctr">
                <a:lnSpc>
                  <a:spcPct val="100000"/>
                </a:lnSpc>
                <a:spcBef>
                  <a:spcPts val="100"/>
                </a:spcBef>
              </a:pPr>
              <a:r>
                <a:rPr lang="it-IT" altLang="zh-CN"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Nessuna parte soggetta ad usura, facile manutenzione</a:t>
              </a:r>
              <a:endParaRPr sz="1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7" name="组合 46"/>
            <p:cNvGrpSpPr/>
            <p:nvPr/>
          </p:nvGrpSpPr>
          <p:grpSpPr>
            <a:xfrm>
              <a:off x="1370211" y="4759025"/>
              <a:ext cx="4552875" cy="1264663"/>
              <a:chOff x="800818" y="4980098"/>
              <a:chExt cx="4552875" cy="1264663"/>
            </a:xfrm>
          </p:grpSpPr>
          <p:grpSp>
            <p:nvGrpSpPr>
              <p:cNvPr id="46" name="组合 45"/>
              <p:cNvGrpSpPr/>
              <p:nvPr/>
            </p:nvGrpSpPr>
            <p:grpSpPr>
              <a:xfrm>
                <a:off x="800818" y="4980098"/>
                <a:ext cx="2026833" cy="1075317"/>
                <a:chOff x="800818" y="4980098"/>
                <a:chExt cx="2026833" cy="1075317"/>
              </a:xfrm>
            </p:grpSpPr>
            <p:sp>
              <p:nvSpPr>
                <p:cNvPr id="31" name="object 10"/>
                <p:cNvSpPr txBox="1"/>
                <p:nvPr/>
              </p:nvSpPr>
              <p:spPr>
                <a:xfrm>
                  <a:off x="1896741" y="5401014"/>
                  <a:ext cx="930910" cy="654401"/>
                </a:xfrm>
                <a:prstGeom prst="rect">
                  <a:avLst/>
                </a:prstGeom>
              </p:spPr>
              <p:txBody>
                <a:bodyPr vert="horz" wrap="square" lIns="0" tIns="12700" rIns="0" bIns="0" rtlCol="0">
                  <a:spAutoFit/>
                </a:bodyPr>
                <a:lstStyle/>
                <a:p>
                  <a:pPr marL="12700">
                    <a:lnSpc>
                      <a:spcPct val="100000"/>
                    </a:lnSpc>
                    <a:spcBef>
                      <a:spcPts val="100"/>
                    </a:spcBef>
                  </a:pPr>
                  <a:r>
                    <a:rPr lang="en-US" altLang="zh-CN" sz="1200" b="1" spc="-5" dirty="0">
                      <a:solidFill>
                        <a:schemeClr val="accent1"/>
                      </a:solidFill>
                      <a:latin typeface="微软雅黑" panose="020B0503020204020204" pitchFamily="34" charset="-122"/>
                      <a:cs typeface="微软雅黑" panose="020B0503020204020204" pitchFamily="34" charset="-122"/>
                    </a:rPr>
                    <a:t>Nessun design del </a:t>
                  </a:r>
                  <a:r>
                    <a:rPr lang="en-US" altLang="zh-CN" sz="1200" b="1" spc="-5" dirty="0" err="1">
                      <a:solidFill>
                        <a:schemeClr val="accent1"/>
                      </a:solidFill>
                      <a:latin typeface="微软雅黑" panose="020B0503020204020204" pitchFamily="34" charset="-122"/>
                      <a:cs typeface="微软雅黑" panose="020B0503020204020204" pitchFamily="34" charset="-122"/>
                    </a:rPr>
                    <a:t>fusibile</a:t>
                  </a:r>
                  <a:endParaRPr lang="zh-CN" altLang="en-US" sz="1200" b="1" spc="-5" dirty="0">
                    <a:solidFill>
                      <a:schemeClr val="accent1"/>
                    </a:solidFill>
                    <a:latin typeface="微软雅黑" panose="020B0503020204020204" pitchFamily="34" charset="-122"/>
                    <a:cs typeface="微软雅黑" panose="020B0503020204020204" pitchFamily="34" charset="-122"/>
                  </a:endParaRPr>
                </a:p>
              </p:txBody>
            </p:sp>
            <p:grpSp>
              <p:nvGrpSpPr>
                <p:cNvPr id="44" name="组合 43"/>
                <p:cNvGrpSpPr/>
                <p:nvPr/>
              </p:nvGrpSpPr>
              <p:grpSpPr>
                <a:xfrm>
                  <a:off x="800818" y="4980098"/>
                  <a:ext cx="1040400" cy="1040400"/>
                  <a:chOff x="800818" y="4994797"/>
                  <a:chExt cx="1040400" cy="1040400"/>
                </a:xfrm>
              </p:grpSpPr>
              <p:grpSp>
                <p:nvGrpSpPr>
                  <p:cNvPr id="43" name="组合 42"/>
                  <p:cNvGrpSpPr/>
                  <p:nvPr/>
                </p:nvGrpSpPr>
                <p:grpSpPr>
                  <a:xfrm>
                    <a:off x="800818" y="4994797"/>
                    <a:ext cx="1040400" cy="1040400"/>
                    <a:chOff x="800818" y="4994797"/>
                    <a:chExt cx="1040400" cy="1040400"/>
                  </a:xfrm>
                </p:grpSpPr>
                <p:sp>
                  <p:nvSpPr>
                    <p:cNvPr id="39" name="椭圆 38"/>
                    <p:cNvSpPr/>
                    <p:nvPr/>
                  </p:nvSpPr>
                  <p:spPr>
                    <a:xfrm>
                      <a:off x="800818" y="4994797"/>
                      <a:ext cx="1040400" cy="1040400"/>
                    </a:xfrm>
                    <a:prstGeom prst="ellipse">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bject 6"/>
                    <p:cNvSpPr/>
                    <p:nvPr/>
                  </p:nvSpPr>
                  <p:spPr>
                    <a:xfrm>
                      <a:off x="955569" y="5149799"/>
                      <a:ext cx="730899" cy="730397"/>
                    </a:xfrm>
                    <a:prstGeom prst="rect">
                      <a:avLst/>
                    </a:prstGeom>
                    <a:blipFill>
                      <a:blip r:embed="rId2" cstate="print"/>
                      <a:stretch>
                        <a:fillRect/>
                      </a:stretch>
                    </a:blipFill>
                  </p:spPr>
                  <p:txBody>
                    <a:bodyPr wrap="square" lIns="0" tIns="0" rIns="0" bIns="0" rtlCol="0"/>
                    <a:lstStyle/>
                    <a:p>
                      <a:endParaRPr/>
                    </a:p>
                  </p:txBody>
                </p:sp>
              </p:grpSp>
              <p:sp>
                <p:nvSpPr>
                  <p:cNvPr id="40" name="乘号 39"/>
                  <p:cNvSpPr/>
                  <p:nvPr/>
                </p:nvSpPr>
                <p:spPr>
                  <a:xfrm>
                    <a:off x="1011455" y="5143748"/>
                    <a:ext cx="695425" cy="695425"/>
                  </a:xfrm>
                  <a:prstGeom prst="mathMultiply">
                    <a:avLst>
                      <a:gd name="adj1" fmla="val 81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5" name="组合 44"/>
              <p:cNvGrpSpPr/>
              <p:nvPr/>
            </p:nvGrpSpPr>
            <p:grpSpPr>
              <a:xfrm>
                <a:off x="3017512" y="4980621"/>
                <a:ext cx="2336181" cy="1264140"/>
                <a:chOff x="3017512" y="4980621"/>
                <a:chExt cx="2336181" cy="1264140"/>
              </a:xfrm>
            </p:grpSpPr>
            <p:sp>
              <p:nvSpPr>
                <p:cNvPr id="32" name="object 11"/>
                <p:cNvSpPr txBox="1"/>
                <p:nvPr/>
              </p:nvSpPr>
              <p:spPr>
                <a:xfrm>
                  <a:off x="4137220" y="5363096"/>
                  <a:ext cx="1216473" cy="881665"/>
                </a:xfrm>
                <a:prstGeom prst="rect">
                  <a:avLst/>
                </a:prstGeom>
              </p:spPr>
              <p:txBody>
                <a:bodyPr vert="horz" wrap="square" lIns="0" tIns="12065" rIns="0" bIns="0" rtlCol="0">
                  <a:spAutoFit/>
                </a:bodyPr>
                <a:lstStyle/>
                <a:p>
                  <a:pPr marL="12700">
                    <a:lnSpc>
                      <a:spcPct val="100000"/>
                    </a:lnSpc>
                    <a:spcBef>
                      <a:spcPts val="95"/>
                    </a:spcBef>
                  </a:pPr>
                  <a:r>
                    <a:rPr lang="it-IT" altLang="zh-CN" sz="1200" b="1" spc="-5" dirty="0">
                      <a:solidFill>
                        <a:schemeClr val="accent1"/>
                      </a:solidFill>
                      <a:latin typeface="微软雅黑" panose="020B0503020204020204" pitchFamily="34" charset="-122"/>
                      <a:cs typeface="微软雅黑" panose="020B0503020204020204" pitchFamily="34" charset="-122"/>
                    </a:rPr>
                    <a:t>Nessuna sostituzione del fusibile</a:t>
                  </a:r>
                </a:p>
                <a:p>
                  <a:pPr marL="12700">
                    <a:lnSpc>
                      <a:spcPct val="100000"/>
                    </a:lnSpc>
                    <a:spcBef>
                      <a:spcPts val="95"/>
                    </a:spcBef>
                  </a:pPr>
                  <a:r>
                    <a:rPr lang="it-IT" altLang="zh-CN" sz="1200" b="1" spc="-5" dirty="0">
                      <a:solidFill>
                        <a:schemeClr val="accent1"/>
                      </a:solidFill>
                      <a:latin typeface="微软雅黑" panose="020B0503020204020204" pitchFamily="34" charset="-122"/>
                      <a:cs typeface="微软雅黑" panose="020B0503020204020204" pitchFamily="34" charset="-122"/>
                    </a:rPr>
                    <a:t>lavoro</a:t>
                  </a:r>
                  <a:endParaRPr lang="zh-CN" sz="1200" b="1" spc="-5" dirty="0">
                    <a:solidFill>
                      <a:schemeClr val="accent1"/>
                    </a:solidFill>
                    <a:latin typeface="微软雅黑" panose="020B0503020204020204" pitchFamily="34" charset="-122"/>
                    <a:cs typeface="微软雅黑" panose="020B0503020204020204" pitchFamily="34" charset="-122"/>
                  </a:endParaRPr>
                </a:p>
              </p:txBody>
            </p:sp>
            <p:grpSp>
              <p:nvGrpSpPr>
                <p:cNvPr id="42" name="组合 41"/>
                <p:cNvGrpSpPr/>
                <p:nvPr/>
              </p:nvGrpSpPr>
              <p:grpSpPr>
                <a:xfrm>
                  <a:off x="3017512" y="4980621"/>
                  <a:ext cx="1039355" cy="1039355"/>
                  <a:chOff x="3434122" y="5023313"/>
                  <a:chExt cx="1039355" cy="1039355"/>
                </a:xfrm>
              </p:grpSpPr>
              <p:pic>
                <p:nvPicPr>
                  <p:cNvPr id="33" name="图片 3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a:xfrm>
                    <a:off x="3434122" y="5023313"/>
                    <a:ext cx="1039355" cy="1039355"/>
                  </a:xfrm>
                  <a:prstGeom prst="ellipse">
                    <a:avLst/>
                  </a:prstGeom>
                  <a:ln w="6350">
                    <a:solidFill>
                      <a:schemeClr val="accent1"/>
                    </a:solidFill>
                  </a:ln>
                </p:spPr>
              </p:pic>
              <p:sp>
                <p:nvSpPr>
                  <p:cNvPr id="41" name="乘号 40"/>
                  <p:cNvSpPr/>
                  <p:nvPr/>
                </p:nvSpPr>
                <p:spPr>
                  <a:xfrm>
                    <a:off x="3606087" y="5195278"/>
                    <a:ext cx="695425" cy="695425"/>
                  </a:xfrm>
                  <a:prstGeom prst="mathMultiply">
                    <a:avLst>
                      <a:gd name="adj1" fmla="val 81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7" name="组合 6"/>
          <p:cNvGrpSpPr/>
          <p:nvPr/>
        </p:nvGrpSpPr>
        <p:grpSpPr>
          <a:xfrm>
            <a:off x="257547" y="195817"/>
            <a:ext cx="393828" cy="316987"/>
            <a:chOff x="1056682" y="1042188"/>
            <a:chExt cx="481651" cy="432048"/>
          </a:xfrm>
        </p:grpSpPr>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595361" y="159384"/>
            <a:ext cx="7717367" cy="461665"/>
          </a:xfrm>
          <a:prstGeom prst="rect">
            <a:avLst/>
          </a:prstGeom>
          <a:noFill/>
        </p:spPr>
        <p:txBody>
          <a:bodyPr wrap="square" rtlCol="0">
            <a:spAutoFit/>
          </a:bodyPr>
          <a:lstStyle/>
          <a:p>
            <a:r>
              <a:rPr lang="it-IT" altLang="zh-CN" sz="2400" dirty="0">
                <a:solidFill>
                  <a:schemeClr val="accent1">
                    <a:lumMod val="75000"/>
                  </a:schemeClr>
                </a:solidFill>
                <a:latin typeface="微软雅黑" panose="020B0503020204020204" pitchFamily="34" charset="-122"/>
                <a:ea typeface="微软雅黑" panose="020B0503020204020204" pitchFamily="34" charset="-122"/>
              </a:rPr>
              <a:t>Nessun design del fusibile </a:t>
            </a:r>
            <a:r>
              <a:rPr lang="zh-CN" altLang="it-IT" sz="2400" dirty="0">
                <a:solidFill>
                  <a:schemeClr val="accent1">
                    <a:lumMod val="75000"/>
                  </a:schemeClr>
                </a:solidFill>
                <a:latin typeface="微软雅黑" panose="020B0503020204020204" pitchFamily="34" charset="-122"/>
                <a:ea typeface="微软雅黑" panose="020B0503020204020204" pitchFamily="34" charset="-122"/>
              </a:rPr>
              <a:t>， </a:t>
            </a:r>
            <a:r>
              <a:rPr lang="it-IT" altLang="zh-CN" sz="2400" dirty="0">
                <a:solidFill>
                  <a:schemeClr val="accent1">
                    <a:lumMod val="75000"/>
                  </a:schemeClr>
                </a:solidFill>
                <a:latin typeface="微软雅黑" panose="020B0503020204020204" pitchFamily="34" charset="-122"/>
                <a:ea typeface="微软雅黑" panose="020B0503020204020204" pitchFamily="34" charset="-122"/>
              </a:rPr>
              <a:t>O&amp;M più semplice</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3" name="图片 2" descr="xg家族"/>
          <p:cNvPicPr>
            <a:picLocks noChangeAspect="1"/>
          </p:cNvPicPr>
          <p:nvPr/>
        </p:nvPicPr>
        <p:blipFill>
          <a:blip r:embed="rId8"/>
          <a:stretch>
            <a:fillRect/>
          </a:stretch>
        </p:blipFill>
        <p:spPr>
          <a:xfrm>
            <a:off x="1367799" y="1028056"/>
            <a:ext cx="6586220" cy="32931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12</a:t>
            </a:fld>
            <a:endParaRPr lang="zh-CN" altLang="en-US">
              <a:solidFill>
                <a:prstClr val="black">
                  <a:tint val="75000"/>
                </a:prstClr>
              </a:solidFill>
            </a:endParaRPr>
          </a:p>
        </p:txBody>
      </p:sp>
      <p:grpSp>
        <p:nvGrpSpPr>
          <p:cNvPr id="7" name="组合 6"/>
          <p:cNvGrpSpPr/>
          <p:nvPr/>
        </p:nvGrpSpPr>
        <p:grpSpPr>
          <a:xfrm>
            <a:off x="257547" y="195817"/>
            <a:ext cx="393828" cy="316987"/>
            <a:chOff x="1056682" y="1042188"/>
            <a:chExt cx="481651" cy="432048"/>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7213311" cy="461665"/>
          </a:xfrm>
          <a:prstGeom prst="rect">
            <a:avLst/>
          </a:prstGeom>
          <a:noFill/>
        </p:spPr>
        <p:txBody>
          <a:bodyPr wrap="square" rtlCol="0">
            <a:spAutoFit/>
          </a:bodyPr>
          <a:lstStyle/>
          <a:p>
            <a:r>
              <a:rPr lang="it-IT" altLang="zh-CN" sz="2400" dirty="0">
                <a:solidFill>
                  <a:schemeClr val="accent1">
                    <a:lumMod val="75000"/>
                  </a:schemeClr>
                </a:solidFill>
                <a:latin typeface="微软雅黑" panose="020B0503020204020204" pitchFamily="34" charset="-122"/>
                <a:ea typeface="微软雅黑" panose="020B0503020204020204" pitchFamily="34" charset="-122"/>
              </a:rPr>
              <a:t>Impermeabilizzazione di alto livello IP66</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07340" y="1101090"/>
            <a:ext cx="4674870" cy="2862322"/>
          </a:xfrm>
          <a:prstGeom prst="rect">
            <a:avLst/>
          </a:prstGeom>
          <a:noFill/>
        </p:spPr>
        <p:txBody>
          <a:bodyPr wrap="square" rtlCol="0">
            <a:spAutoFit/>
          </a:bodyPr>
          <a:lstStyle/>
          <a:p>
            <a:r>
              <a:rPr lang="it-IT" altLang="zh-CN" sz="2000" dirty="0"/>
              <a:t>Grado di protezione IP66 serie completa</a:t>
            </a:r>
          </a:p>
          <a:p>
            <a:endParaRPr lang="it-IT" altLang="zh-CN" sz="2000" dirty="0"/>
          </a:p>
          <a:p>
            <a:r>
              <a:rPr lang="it-IT" altLang="zh-CN" sz="2000" dirty="0"/>
              <a:t>Grado 6 antipolvere: previene completamente la polvere</a:t>
            </a:r>
          </a:p>
          <a:p>
            <a:endParaRPr lang="it-IT" altLang="zh-CN" sz="2000" dirty="0"/>
          </a:p>
          <a:p>
            <a:endParaRPr lang="it-IT" altLang="zh-CN" sz="2000" dirty="0"/>
          </a:p>
          <a:p>
            <a:endParaRPr lang="it-IT" altLang="zh-CN" sz="2000" dirty="0"/>
          </a:p>
          <a:p>
            <a:r>
              <a:rPr lang="it-IT" altLang="zh-CN" sz="2000" dirty="0"/>
              <a:t>Grado di impermeabilità 6: resiste a forti spruzzi d'acqua e continua a correre</a:t>
            </a:r>
            <a:endParaRPr lang="en-US" altLang="zh-CN" dirty="0"/>
          </a:p>
        </p:txBody>
      </p:sp>
      <p:pic>
        <p:nvPicPr>
          <p:cNvPr id="5" name="图片 4" descr="xg家族"/>
          <p:cNvPicPr>
            <a:picLocks noChangeAspect="1"/>
          </p:cNvPicPr>
          <p:nvPr/>
        </p:nvPicPr>
        <p:blipFill>
          <a:blip r:embed="rId5"/>
          <a:stretch>
            <a:fillRect/>
          </a:stretch>
        </p:blipFill>
        <p:spPr>
          <a:xfrm>
            <a:off x="3592830" y="502285"/>
            <a:ext cx="7008495" cy="35045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13</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Scansione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della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curva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IV</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68498" y="845426"/>
            <a:ext cx="7883525" cy="1477328"/>
          </a:xfrm>
          <a:prstGeom prst="rect">
            <a:avLst/>
          </a:prstGeom>
          <a:noFill/>
        </p:spPr>
        <p:txBody>
          <a:bodyPr wrap="square" rtlCol="0">
            <a:spAutoFit/>
          </a:bodyPr>
          <a:lstStyle/>
          <a:p>
            <a:pPr algn="l">
              <a:buClrTx/>
              <a:buSzTx/>
              <a:buFontTx/>
            </a:pPr>
            <a:r>
              <a:rPr lang="it-IT" altLang="zh-CN" dirty="0">
                <a:sym typeface="+mn-ea"/>
              </a:rPr>
              <a:t>La riduzione della produzione di energia causata dai problemi dei moduli fotovoltaici sta diventando sempre più grave.</a:t>
            </a:r>
          </a:p>
          <a:p>
            <a:pPr algn="l">
              <a:buClrTx/>
              <a:buSzTx/>
              <a:buFontTx/>
            </a:pPr>
            <a:endParaRPr lang="it-IT" altLang="zh-CN" dirty="0">
              <a:sym typeface="+mn-ea"/>
            </a:endParaRPr>
          </a:p>
          <a:p>
            <a:pPr algn="l">
              <a:buClrTx/>
              <a:buSzTx/>
              <a:buFontTx/>
            </a:pPr>
            <a:r>
              <a:rPr lang="it-IT" altLang="zh-CN" dirty="0">
                <a:sym typeface="+mn-ea"/>
              </a:rPr>
              <a:t>Il metodo di misurazione elettrica basato sulla curva I-V può rilevare i problemi dei moduli fotovoltaici nel modo più semplice.</a:t>
            </a:r>
            <a:endParaRPr lang="zh-CN" altLang="en-US" dirty="0"/>
          </a:p>
        </p:txBody>
      </p:sp>
      <p:pic>
        <p:nvPicPr>
          <p:cNvPr id="28" name="图片 27" descr="PID"/>
          <p:cNvPicPr>
            <a:picLocks noChangeAspect="1"/>
          </p:cNvPicPr>
          <p:nvPr/>
        </p:nvPicPr>
        <p:blipFill>
          <a:blip r:embed="rId5"/>
          <a:stretch>
            <a:fillRect/>
          </a:stretch>
        </p:blipFill>
        <p:spPr>
          <a:xfrm>
            <a:off x="595630" y="3042508"/>
            <a:ext cx="1360805" cy="1110615"/>
          </a:xfrm>
          <a:prstGeom prst="rect">
            <a:avLst/>
          </a:prstGeom>
        </p:spPr>
      </p:pic>
      <p:pic>
        <p:nvPicPr>
          <p:cNvPr id="29" name="图片 28" descr="二极管短路"/>
          <p:cNvPicPr>
            <a:picLocks noChangeAspect="1"/>
          </p:cNvPicPr>
          <p:nvPr/>
        </p:nvPicPr>
        <p:blipFill>
          <a:blip r:embed="rId6"/>
          <a:stretch>
            <a:fillRect/>
          </a:stretch>
        </p:blipFill>
        <p:spPr>
          <a:xfrm>
            <a:off x="4131310" y="3043143"/>
            <a:ext cx="1115695" cy="1111885"/>
          </a:xfrm>
          <a:prstGeom prst="rect">
            <a:avLst/>
          </a:prstGeom>
        </p:spPr>
      </p:pic>
      <p:pic>
        <p:nvPicPr>
          <p:cNvPr id="30" name="图片 29" descr="组件破裂"/>
          <p:cNvPicPr>
            <a:picLocks noChangeAspect="1"/>
          </p:cNvPicPr>
          <p:nvPr/>
        </p:nvPicPr>
        <p:blipFill>
          <a:blip r:embed="rId7"/>
          <a:stretch>
            <a:fillRect/>
          </a:stretch>
        </p:blipFill>
        <p:spPr>
          <a:xfrm>
            <a:off x="5665470" y="3043143"/>
            <a:ext cx="1133475" cy="1112520"/>
          </a:xfrm>
          <a:prstGeom prst="rect">
            <a:avLst/>
          </a:prstGeom>
        </p:spPr>
      </p:pic>
      <p:sp>
        <p:nvSpPr>
          <p:cNvPr id="32" name="文本框 31"/>
          <p:cNvSpPr txBox="1"/>
          <p:nvPr/>
        </p:nvSpPr>
        <p:spPr>
          <a:xfrm>
            <a:off x="1043608" y="4431072"/>
            <a:ext cx="1035050" cy="368300"/>
          </a:xfrm>
          <a:prstGeom prst="rect">
            <a:avLst/>
          </a:prstGeom>
          <a:noFill/>
        </p:spPr>
        <p:txBody>
          <a:bodyPr wrap="square" rtlCol="0">
            <a:spAutoFit/>
          </a:bodyPr>
          <a:lstStyle/>
          <a:p>
            <a:r>
              <a:rPr lang="en-US" altLang="zh-CN" dirty="0"/>
              <a:t>PID</a:t>
            </a:r>
            <a:endParaRPr lang="zh-CN" altLang="en-US" dirty="0"/>
          </a:p>
        </p:txBody>
      </p:sp>
      <p:sp>
        <p:nvSpPr>
          <p:cNvPr id="33" name="文本框 32"/>
          <p:cNvSpPr txBox="1"/>
          <p:nvPr/>
        </p:nvSpPr>
        <p:spPr>
          <a:xfrm>
            <a:off x="2771800" y="4431072"/>
            <a:ext cx="1184910" cy="369332"/>
          </a:xfrm>
          <a:prstGeom prst="rect">
            <a:avLst/>
          </a:prstGeom>
          <a:noFill/>
        </p:spPr>
        <p:txBody>
          <a:bodyPr wrap="square" rtlCol="0">
            <a:spAutoFit/>
          </a:bodyPr>
          <a:lstStyle/>
          <a:p>
            <a:r>
              <a:rPr lang="en-US" altLang="zh-CN" dirty="0" err="1"/>
              <a:t>Polvere</a:t>
            </a:r>
            <a:endParaRPr lang="zh-CN" altLang="en-US" dirty="0"/>
          </a:p>
        </p:txBody>
      </p:sp>
      <p:sp>
        <p:nvSpPr>
          <p:cNvPr id="34" name="文本框 33"/>
          <p:cNvSpPr txBox="1"/>
          <p:nvPr/>
        </p:nvSpPr>
        <p:spPr>
          <a:xfrm>
            <a:off x="4016375" y="4435698"/>
            <a:ext cx="1345565" cy="369332"/>
          </a:xfrm>
          <a:prstGeom prst="rect">
            <a:avLst/>
          </a:prstGeom>
          <a:noFill/>
        </p:spPr>
        <p:txBody>
          <a:bodyPr wrap="square" rtlCol="0">
            <a:spAutoFit/>
          </a:bodyPr>
          <a:lstStyle/>
          <a:p>
            <a:r>
              <a:rPr lang="en-US" altLang="zh-CN" dirty="0" err="1"/>
              <a:t>Diodo</a:t>
            </a:r>
            <a:r>
              <a:rPr lang="en-US" altLang="zh-CN" dirty="0"/>
              <a:t> </a:t>
            </a:r>
            <a:r>
              <a:rPr lang="en-US" altLang="zh-CN" dirty="0" err="1"/>
              <a:t>corto</a:t>
            </a:r>
            <a:endParaRPr lang="zh-CN" altLang="en-US" dirty="0"/>
          </a:p>
        </p:txBody>
      </p:sp>
      <p:sp>
        <p:nvSpPr>
          <p:cNvPr id="35" name="文本框 34"/>
          <p:cNvSpPr txBox="1"/>
          <p:nvPr/>
        </p:nvSpPr>
        <p:spPr>
          <a:xfrm>
            <a:off x="5665470" y="4435698"/>
            <a:ext cx="2434922" cy="369332"/>
          </a:xfrm>
          <a:prstGeom prst="rect">
            <a:avLst/>
          </a:prstGeom>
          <a:noFill/>
        </p:spPr>
        <p:txBody>
          <a:bodyPr wrap="square" rtlCol="0">
            <a:spAutoFit/>
          </a:bodyPr>
          <a:lstStyle/>
          <a:p>
            <a:r>
              <a:rPr lang="en-US" altLang="zh-CN" dirty="0" err="1"/>
              <a:t>Crepa</a:t>
            </a:r>
            <a:r>
              <a:rPr lang="en-US" altLang="zh-CN" dirty="0"/>
              <a:t> del </a:t>
            </a:r>
            <a:r>
              <a:rPr lang="en-US" altLang="zh-CN" dirty="0" err="1"/>
              <a:t>pannello</a:t>
            </a:r>
            <a:endParaRPr lang="zh-CN" altLang="en-US" dirty="0"/>
          </a:p>
        </p:txBody>
      </p:sp>
      <p:pic>
        <p:nvPicPr>
          <p:cNvPr id="36" name="图片 35"/>
          <p:cNvPicPr>
            <a:picLocks noChangeAspect="1"/>
          </p:cNvPicPr>
          <p:nvPr/>
        </p:nvPicPr>
        <p:blipFill>
          <a:blip r:embed="rId8"/>
          <a:stretch>
            <a:fillRect/>
          </a:stretch>
        </p:blipFill>
        <p:spPr>
          <a:xfrm>
            <a:off x="2588895" y="3043143"/>
            <a:ext cx="909955" cy="11214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14</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Scansione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della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curva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IV</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036506" y="4672135"/>
            <a:ext cx="782955" cy="368300"/>
          </a:xfrm>
          <a:prstGeom prst="rect">
            <a:avLst/>
          </a:prstGeom>
          <a:noFill/>
        </p:spPr>
        <p:txBody>
          <a:bodyPr wrap="square" rtlCol="0">
            <a:spAutoFit/>
          </a:bodyPr>
          <a:lstStyle/>
          <a:p>
            <a:pPr algn="l">
              <a:buClrTx/>
              <a:buSzTx/>
              <a:buFontTx/>
            </a:pPr>
            <a:r>
              <a:rPr lang="zh-CN" altLang="en-US" dirty="0"/>
              <a:t>PID</a:t>
            </a:r>
          </a:p>
        </p:txBody>
      </p:sp>
      <p:pic>
        <p:nvPicPr>
          <p:cNvPr id="7" name="图片 6">
            <a:extLst>
              <a:ext uri="{FF2B5EF4-FFF2-40B4-BE49-F238E27FC236}">
                <a16:creationId xmlns:a16="http://schemas.microsoft.com/office/drawing/2014/main" id="{38520350-4C0D-A2E2-152E-03BB91EEC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520" y="881185"/>
            <a:ext cx="5114925" cy="3790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15</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Scansione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della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curva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IV</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4283968" y="4386176"/>
            <a:ext cx="1687195" cy="368300"/>
          </a:xfrm>
          <a:prstGeom prst="rect">
            <a:avLst/>
          </a:prstGeom>
          <a:noFill/>
        </p:spPr>
        <p:txBody>
          <a:bodyPr wrap="square" rtlCol="0">
            <a:spAutoFit/>
          </a:bodyPr>
          <a:lstStyle/>
          <a:p>
            <a:r>
              <a:rPr lang="en-US" altLang="zh-CN" dirty="0" err="1"/>
              <a:t>Polvere</a:t>
            </a:r>
            <a:endParaRPr lang="zh-CN" altLang="en-US" dirty="0"/>
          </a:p>
        </p:txBody>
      </p:sp>
      <p:pic>
        <p:nvPicPr>
          <p:cNvPr id="7" name="图片 6">
            <a:extLst>
              <a:ext uri="{FF2B5EF4-FFF2-40B4-BE49-F238E27FC236}">
                <a16:creationId xmlns:a16="http://schemas.microsoft.com/office/drawing/2014/main" id="{FD91AFA1-214D-6CDB-4A36-CFF44D1C9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8916" y="850567"/>
            <a:ext cx="4759695" cy="3442365"/>
          </a:xfrm>
          <a:prstGeom prst="rect">
            <a:avLst/>
          </a:prstGeom>
        </p:spPr>
      </p:pic>
    </p:spTree>
    <p:extLst>
      <p:ext uri="{BB962C8B-B14F-4D97-AF65-F5344CB8AC3E}">
        <p14:creationId xmlns:p14="http://schemas.microsoft.com/office/powerpoint/2010/main" val="1222559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16</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Scansione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della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curva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IV</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3769995" y="4413825"/>
            <a:ext cx="1604010" cy="368300"/>
          </a:xfrm>
          <a:prstGeom prst="rect">
            <a:avLst/>
          </a:prstGeom>
          <a:noFill/>
        </p:spPr>
        <p:txBody>
          <a:bodyPr wrap="square" rtlCol="0">
            <a:spAutoFit/>
          </a:bodyPr>
          <a:lstStyle/>
          <a:p>
            <a:r>
              <a:rPr lang="en-US" altLang="zh-CN" dirty="0" err="1"/>
              <a:t>Diodo</a:t>
            </a:r>
            <a:r>
              <a:rPr lang="en-US" altLang="zh-CN" dirty="0"/>
              <a:t> </a:t>
            </a:r>
            <a:r>
              <a:rPr lang="en-US" altLang="zh-CN" dirty="0" err="1"/>
              <a:t>corto</a:t>
            </a:r>
            <a:endParaRPr lang="zh-CN" altLang="en-US" dirty="0"/>
          </a:p>
        </p:txBody>
      </p:sp>
      <p:pic>
        <p:nvPicPr>
          <p:cNvPr id="7" name="图片 6">
            <a:extLst>
              <a:ext uri="{FF2B5EF4-FFF2-40B4-BE49-F238E27FC236}">
                <a16:creationId xmlns:a16="http://schemas.microsoft.com/office/drawing/2014/main" id="{C802FC93-1EC2-7DF2-0189-D1B3EC7CD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675" y="847725"/>
            <a:ext cx="5200650" cy="3448050"/>
          </a:xfrm>
          <a:prstGeom prst="rect">
            <a:avLst/>
          </a:prstGeom>
        </p:spPr>
      </p:pic>
    </p:spTree>
    <p:extLst>
      <p:ext uri="{BB962C8B-B14F-4D97-AF65-F5344CB8AC3E}">
        <p14:creationId xmlns:p14="http://schemas.microsoft.com/office/powerpoint/2010/main" val="2678537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17</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Scansione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della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curva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IV</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862374" y="4403463"/>
            <a:ext cx="2293801" cy="369332"/>
          </a:xfrm>
          <a:prstGeom prst="rect">
            <a:avLst/>
          </a:prstGeom>
          <a:noFill/>
        </p:spPr>
        <p:txBody>
          <a:bodyPr wrap="square" rtlCol="0">
            <a:spAutoFit/>
          </a:bodyPr>
          <a:lstStyle/>
          <a:p>
            <a:r>
              <a:rPr lang="en-US" altLang="zh-CN" dirty="0" err="1"/>
              <a:t>Crepa</a:t>
            </a:r>
            <a:r>
              <a:rPr lang="en-US" altLang="zh-CN" dirty="0"/>
              <a:t> del </a:t>
            </a:r>
            <a:r>
              <a:rPr lang="en-US" altLang="zh-CN" dirty="0" err="1"/>
              <a:t>pannello</a:t>
            </a:r>
            <a:endParaRPr lang="zh-CN" altLang="en-US" dirty="0"/>
          </a:p>
        </p:txBody>
      </p:sp>
      <p:pic>
        <p:nvPicPr>
          <p:cNvPr id="7" name="图片 6">
            <a:extLst>
              <a:ext uri="{FF2B5EF4-FFF2-40B4-BE49-F238E27FC236}">
                <a16:creationId xmlns:a16="http://schemas.microsoft.com/office/drawing/2014/main" id="{B7C17E88-F2FC-F82F-2757-CDC7F99F9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726" y="926838"/>
            <a:ext cx="5934075" cy="3476625"/>
          </a:xfrm>
          <a:prstGeom prst="rect">
            <a:avLst/>
          </a:prstGeom>
        </p:spPr>
      </p:pic>
    </p:spTree>
    <p:extLst>
      <p:ext uri="{BB962C8B-B14F-4D97-AF65-F5344CB8AC3E}">
        <p14:creationId xmlns:p14="http://schemas.microsoft.com/office/powerpoint/2010/main" val="421080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18</a:t>
            </a:fld>
            <a:endParaRPr lang="zh-CN" altLang="en-US" dirty="0">
              <a:solidFill>
                <a:prstClr val="black">
                  <a:tint val="75000"/>
                </a:prstClr>
              </a:solidFill>
            </a:endParaRPr>
          </a:p>
        </p:txBody>
      </p:sp>
      <p:grpSp>
        <p:nvGrpSpPr>
          <p:cNvPr id="7" name="组合 6"/>
          <p:cNvGrpSpPr/>
          <p:nvPr/>
        </p:nvGrpSpPr>
        <p:grpSpPr>
          <a:xfrm>
            <a:off x="257547" y="195817"/>
            <a:ext cx="393828" cy="316987"/>
            <a:chOff x="1056682" y="1042188"/>
            <a:chExt cx="481651" cy="432048"/>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5917167" cy="46166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0-esportazione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facoltativo</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127E295E-4E9A-86E5-EECA-6A2C04B70D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880" y="1945983"/>
            <a:ext cx="6732240" cy="3095921"/>
          </a:xfrm>
          <a:prstGeom prst="rect">
            <a:avLst/>
          </a:prstGeom>
        </p:spPr>
      </p:pic>
      <p:sp>
        <p:nvSpPr>
          <p:cNvPr id="13" name="文本框 12">
            <a:extLst>
              <a:ext uri="{FF2B5EF4-FFF2-40B4-BE49-F238E27FC236}">
                <a16:creationId xmlns:a16="http://schemas.microsoft.com/office/drawing/2014/main" id="{BC4F0DE4-42C5-A8E6-F4E3-C374537E5559}"/>
              </a:ext>
            </a:extLst>
          </p:cNvPr>
          <p:cNvSpPr txBox="1"/>
          <p:nvPr/>
        </p:nvSpPr>
        <p:spPr>
          <a:xfrm>
            <a:off x="426454" y="942397"/>
            <a:ext cx="8394018" cy="646331"/>
          </a:xfrm>
          <a:prstGeom prst="rect">
            <a:avLst/>
          </a:prstGeom>
          <a:noFill/>
        </p:spPr>
        <p:txBody>
          <a:bodyPr wrap="square">
            <a:spAutoFit/>
          </a:bodyPr>
          <a:lstStyle/>
          <a:p>
            <a:pPr algn="just"/>
            <a:r>
              <a:rPr lang="it-IT" altLang="zh-CN" sz="1800" kern="100" dirty="0">
                <a:effectLst/>
                <a:ea typeface="等线" panose="02010600030101010101" pitchFamily="2" charset="-122"/>
                <a:cs typeface="Times New Roman" panose="02020603050405020304" pitchFamily="18" charset="0"/>
              </a:rPr>
              <a:t>La potenza di uscita dell'inverter sarà limitata in modo che sia sempre inferiore o uguale alla potenza del carico, evitando che la potenza in eccesso affluisca alla rete.</a:t>
            </a:r>
            <a:endParaRPr lang="zh-CN" altLang="zh-CN" sz="1800" kern="100" dirty="0">
              <a:effectLst/>
              <a:ea typeface="等线" panose="02010600030101010101" pitchFamily="2"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19</a:t>
            </a:fld>
            <a:endParaRPr lang="zh-CN" altLang="en-US" dirty="0">
              <a:solidFill>
                <a:prstClr val="black">
                  <a:tint val="75000"/>
                </a:prstClr>
              </a:solidFill>
            </a:endParaRPr>
          </a:p>
        </p:txBody>
      </p:sp>
      <p:grpSp>
        <p:nvGrpSpPr>
          <p:cNvPr id="7" name="组合 6"/>
          <p:cNvGrpSpPr/>
          <p:nvPr/>
        </p:nvGrpSpPr>
        <p:grpSpPr>
          <a:xfrm>
            <a:off x="257547" y="195817"/>
            <a:ext cx="393828" cy="316987"/>
            <a:chOff x="1056682" y="1042188"/>
            <a:chExt cx="481651" cy="432048"/>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5917167" cy="46166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0-esportazione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facoltativo</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BA19B14-5EFB-13A5-7AA1-CC060BB1C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9" y="1707654"/>
            <a:ext cx="9144000" cy="2814588"/>
          </a:xfrm>
          <a:prstGeom prst="rect">
            <a:avLst/>
          </a:prstGeom>
        </p:spPr>
      </p:pic>
      <p:sp>
        <p:nvSpPr>
          <p:cNvPr id="11" name="文本框 10">
            <a:extLst>
              <a:ext uri="{FF2B5EF4-FFF2-40B4-BE49-F238E27FC236}">
                <a16:creationId xmlns:a16="http://schemas.microsoft.com/office/drawing/2014/main" id="{3510EA8E-A3FF-0D03-CC37-3D5269A627BA}"/>
              </a:ext>
            </a:extLst>
          </p:cNvPr>
          <p:cNvSpPr txBox="1"/>
          <p:nvPr/>
        </p:nvSpPr>
        <p:spPr>
          <a:xfrm>
            <a:off x="116037" y="1036659"/>
            <a:ext cx="5088302" cy="646331"/>
          </a:xfrm>
          <a:prstGeom prst="rect">
            <a:avLst/>
          </a:prstGeom>
          <a:noFill/>
        </p:spPr>
        <p:txBody>
          <a:bodyPr wrap="square">
            <a:spAutoFit/>
          </a:bodyPr>
          <a:lstStyle/>
          <a:p>
            <a:r>
              <a:rPr lang="it-IT" altLang="zh-CN" dirty="0"/>
              <a:t>Diagramma di bilancio del consumo di carico</a:t>
            </a:r>
          </a:p>
          <a:p>
            <a:r>
              <a:rPr lang="it-IT" altLang="zh-CN" dirty="0"/>
              <a:t>Con la funzione 0-export</a:t>
            </a:r>
            <a:endParaRPr lang="zh-CN" altLang="en-US" dirty="0"/>
          </a:p>
        </p:txBody>
      </p:sp>
      <p:sp>
        <p:nvSpPr>
          <p:cNvPr id="12" name="文本框 11">
            <a:extLst>
              <a:ext uri="{FF2B5EF4-FFF2-40B4-BE49-F238E27FC236}">
                <a16:creationId xmlns:a16="http://schemas.microsoft.com/office/drawing/2014/main" id="{CE657E60-0224-4894-D0C6-C106CEDB1E6F}"/>
              </a:ext>
            </a:extLst>
          </p:cNvPr>
          <p:cNvSpPr txBox="1"/>
          <p:nvPr/>
        </p:nvSpPr>
        <p:spPr>
          <a:xfrm>
            <a:off x="4788024" y="1011995"/>
            <a:ext cx="5088302" cy="646331"/>
          </a:xfrm>
          <a:prstGeom prst="rect">
            <a:avLst/>
          </a:prstGeom>
          <a:noFill/>
        </p:spPr>
        <p:txBody>
          <a:bodyPr wrap="square">
            <a:spAutoFit/>
          </a:bodyPr>
          <a:lstStyle/>
          <a:p>
            <a:r>
              <a:rPr lang="it-IT" altLang="zh-CN" dirty="0"/>
              <a:t>Diagramma di bilancio del consumo di carico</a:t>
            </a:r>
          </a:p>
          <a:p>
            <a:r>
              <a:rPr lang="it-IT" altLang="zh-CN" dirty="0"/>
              <a:t>Senza funzione di esportazione 0</a:t>
            </a:r>
            <a:endParaRPr lang="zh-CN" altLang="en-US" dirty="0"/>
          </a:p>
        </p:txBody>
      </p:sp>
    </p:spTree>
    <p:extLst>
      <p:ext uri="{BB962C8B-B14F-4D97-AF65-F5344CB8AC3E}">
        <p14:creationId xmlns:p14="http://schemas.microsoft.com/office/powerpoint/2010/main" val="384846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7547" y="195817"/>
            <a:ext cx="393828" cy="316987"/>
            <a:chOff x="1056682" y="1042188"/>
            <a:chExt cx="481651" cy="432048"/>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Catalogo</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e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modelli</a:t>
            </a:r>
            <a:endParaRPr lang="en-US" altLang="zh-CN"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45E5380C-739C-6B5F-40F2-D603C21539F7}"/>
              </a:ext>
            </a:extLst>
          </p:cNvPr>
          <p:cNvSpPr txBox="1"/>
          <p:nvPr/>
        </p:nvSpPr>
        <p:spPr>
          <a:xfrm>
            <a:off x="740783" y="1707654"/>
            <a:ext cx="2808312" cy="3600986"/>
          </a:xfrm>
          <a:prstGeom prst="rect">
            <a:avLst/>
          </a:prstGeom>
          <a:noFill/>
        </p:spPr>
        <p:txBody>
          <a:bodyPr wrap="square" rtlCol="0">
            <a:spAutoFit/>
          </a:bodyPr>
          <a:lstStyle/>
          <a:p>
            <a:r>
              <a:rPr lang="en-US" altLang="zh-CN" sz="2000" dirty="0"/>
              <a:t>XG3KTL-1M</a:t>
            </a:r>
          </a:p>
          <a:p>
            <a:r>
              <a:rPr lang="en-US" altLang="zh-CN" sz="2000" dirty="0"/>
              <a:t>XG3KTL</a:t>
            </a:r>
          </a:p>
          <a:p>
            <a:r>
              <a:rPr lang="en-US" altLang="zh-CN" sz="2000" dirty="0"/>
              <a:t>XG3K6TL</a:t>
            </a:r>
          </a:p>
          <a:p>
            <a:r>
              <a:rPr lang="en-US" altLang="zh-CN" sz="2000" dirty="0"/>
              <a:t>XG4K2TL</a:t>
            </a:r>
          </a:p>
          <a:p>
            <a:r>
              <a:rPr lang="en-US" altLang="zh-CN" sz="2000" dirty="0"/>
              <a:t>XG4K6TL</a:t>
            </a:r>
          </a:p>
          <a:p>
            <a:r>
              <a:rPr lang="en-US" altLang="zh-CN" sz="2000" dirty="0"/>
              <a:t>XG5KTL</a:t>
            </a:r>
          </a:p>
          <a:p>
            <a:r>
              <a:rPr lang="en-US" altLang="zh-CN" sz="2000" dirty="0"/>
              <a:t>XG6KTL</a:t>
            </a:r>
          </a:p>
          <a:p>
            <a:r>
              <a:rPr lang="en-US" altLang="zh-CN" sz="2000" dirty="0"/>
              <a:t>XG7KTL</a:t>
            </a:r>
          </a:p>
          <a:p>
            <a:r>
              <a:rPr lang="en-US" altLang="zh-CN" sz="2000" dirty="0"/>
              <a:t>XG8KTL</a:t>
            </a:r>
          </a:p>
          <a:p>
            <a:endParaRPr lang="en-US" altLang="zh-CN" sz="2400" dirty="0"/>
          </a:p>
          <a:p>
            <a:endParaRPr lang="zh-CN" altLang="en-US" sz="2400" dirty="0"/>
          </a:p>
        </p:txBody>
      </p:sp>
      <p:sp>
        <p:nvSpPr>
          <p:cNvPr id="18" name="文本框 17">
            <a:extLst>
              <a:ext uri="{FF2B5EF4-FFF2-40B4-BE49-F238E27FC236}">
                <a16:creationId xmlns:a16="http://schemas.microsoft.com/office/drawing/2014/main" id="{128615AC-D180-FEBB-4862-4F66EC6E37DE}"/>
              </a:ext>
            </a:extLst>
          </p:cNvPr>
          <p:cNvSpPr txBox="1"/>
          <p:nvPr/>
        </p:nvSpPr>
        <p:spPr>
          <a:xfrm>
            <a:off x="740783" y="1131590"/>
            <a:ext cx="4584246" cy="461665"/>
          </a:xfrm>
          <a:prstGeom prst="rect">
            <a:avLst/>
          </a:prstGeom>
          <a:noFill/>
        </p:spPr>
        <p:txBody>
          <a:bodyPr wrap="square">
            <a:spAutoFit/>
          </a:bodyPr>
          <a:lstStyle/>
          <a:p>
            <a:r>
              <a:rPr lang="en-US" altLang="zh-CN" sz="2400" b="1" dirty="0"/>
              <a:t>Serie </a:t>
            </a:r>
            <a:r>
              <a:rPr lang="en-US" altLang="zh-CN" sz="2400" b="1" dirty="0" err="1"/>
              <a:t>monofase</a:t>
            </a:r>
            <a:endParaRPr lang="en-US" altLang="zh-CN" sz="2400" b="1" dirty="0"/>
          </a:p>
        </p:txBody>
      </p:sp>
      <p:pic>
        <p:nvPicPr>
          <p:cNvPr id="6" name="图片 5">
            <a:extLst>
              <a:ext uri="{FF2B5EF4-FFF2-40B4-BE49-F238E27FC236}">
                <a16:creationId xmlns:a16="http://schemas.microsoft.com/office/drawing/2014/main" id="{1E7CCFFE-DAC2-DF0F-A2C4-807AF1B9BC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3" y="703475"/>
            <a:ext cx="6192688" cy="433488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20</a:t>
            </a:fld>
            <a:endParaRPr lang="zh-CN" altLang="en-US">
              <a:solidFill>
                <a:prstClr val="black">
                  <a:tint val="75000"/>
                </a:prstClr>
              </a:solidFill>
            </a:endParaRPr>
          </a:p>
        </p:txBody>
      </p:sp>
      <p:grpSp>
        <p:nvGrpSpPr>
          <p:cNvPr id="7" name="组合 6"/>
          <p:cNvGrpSpPr/>
          <p:nvPr/>
        </p:nvGrpSpPr>
        <p:grpSpPr>
          <a:xfrm>
            <a:off x="257547" y="195817"/>
            <a:ext cx="393828" cy="316987"/>
            <a:chOff x="1056682" y="1042188"/>
            <a:chExt cx="481651" cy="432048"/>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4981063" cy="46166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Un'unità</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0-export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114935" y="1099185"/>
            <a:ext cx="8945880" cy="3575685"/>
            <a:chOff x="181" y="1733"/>
            <a:chExt cx="14088" cy="5631"/>
          </a:xfrm>
        </p:grpSpPr>
        <p:pic>
          <p:nvPicPr>
            <p:cNvPr id="37" name="图片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 y="2945"/>
              <a:ext cx="2171" cy="2150"/>
            </a:xfrm>
            <a:prstGeom prst="rect">
              <a:avLst/>
            </a:prstGeom>
            <a:ln>
              <a:noFill/>
            </a:ln>
            <a:effectLst>
              <a:outerShdw blurRad="190500" algn="tl" rotWithShape="0">
                <a:srgbClr val="000000">
                  <a:alpha val="70000"/>
                </a:srgbClr>
              </a:outerShdw>
            </a:effectLst>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4" y="2865"/>
              <a:ext cx="2629" cy="2629"/>
            </a:xfrm>
            <a:prstGeom prst="rect">
              <a:avLst/>
            </a:prstGeom>
            <a:ln>
              <a:noFill/>
            </a:ln>
            <a:effectLst>
              <a:outerShdw blurRad="190500" algn="tl" rotWithShape="0">
                <a:srgbClr val="000000">
                  <a:alpha val="70000"/>
                </a:srgbClr>
              </a:outerShdw>
            </a:effectLst>
          </p:spPr>
        </p:pic>
        <p:cxnSp>
          <p:nvCxnSpPr>
            <p:cNvPr id="13" name="直接连接符 12"/>
            <p:cNvCxnSpPr/>
            <p:nvPr/>
          </p:nvCxnSpPr>
          <p:spPr>
            <a:xfrm flipV="1">
              <a:off x="2352" y="4050"/>
              <a:ext cx="1332" cy="1"/>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sp>
          <p:nvSpPr>
            <p:cNvPr id="40" name="object 17"/>
            <p:cNvSpPr/>
            <p:nvPr/>
          </p:nvSpPr>
          <p:spPr>
            <a:xfrm>
              <a:off x="12531" y="3136"/>
              <a:ext cx="1738" cy="1831"/>
            </a:xfrm>
            <a:prstGeom prst="rect">
              <a:avLst/>
            </a:prstGeom>
            <a:blipFill>
              <a:blip r:embed="rId7" cstate="print"/>
              <a:stretch>
                <a:fillRect/>
              </a:stretch>
            </a:blipFill>
          </p:spPr>
          <p:txBody>
            <a:bodyPr wrap="square" lIns="0" tIns="0" rIns="0" bIns="0" rtlCol="0"/>
            <a:lstStyle/>
            <a:p>
              <a:endParaRPr dirty="0">
                <a:solidFill>
                  <a:schemeClr val="tx1">
                    <a:lumMod val="75000"/>
                    <a:lumOff val="25000"/>
                  </a:schemeClr>
                </a:solidFill>
              </a:endParaRPr>
            </a:p>
          </p:txBody>
        </p:sp>
        <p:cxnSp>
          <p:nvCxnSpPr>
            <p:cNvPr id="3" name="直接连接符 2"/>
            <p:cNvCxnSpPr/>
            <p:nvPr/>
          </p:nvCxnSpPr>
          <p:spPr>
            <a:xfrm>
              <a:off x="6315" y="3782"/>
              <a:ext cx="6216" cy="3"/>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flipV="1">
              <a:off x="6313" y="4050"/>
              <a:ext cx="6216" cy="2"/>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11" name="直接连接符 10"/>
            <p:cNvCxnSpPr/>
            <p:nvPr/>
          </p:nvCxnSpPr>
          <p:spPr>
            <a:xfrm flipV="1">
              <a:off x="6315" y="4328"/>
              <a:ext cx="6216" cy="2"/>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12" name="直接连接符 11"/>
            <p:cNvCxnSpPr/>
            <p:nvPr/>
          </p:nvCxnSpPr>
          <p:spPr>
            <a:xfrm flipV="1">
              <a:off x="6315" y="4606"/>
              <a:ext cx="6216" cy="2"/>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14" name="直接连接符 13"/>
            <p:cNvCxnSpPr/>
            <p:nvPr/>
          </p:nvCxnSpPr>
          <p:spPr>
            <a:xfrm>
              <a:off x="7300" y="3772"/>
              <a:ext cx="0" cy="1814"/>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flipV="1">
              <a:off x="7535" y="4050"/>
              <a:ext cx="0" cy="1587"/>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16" name="直接连接符 15"/>
            <p:cNvCxnSpPr/>
            <p:nvPr/>
          </p:nvCxnSpPr>
          <p:spPr>
            <a:xfrm flipH="1">
              <a:off x="7771" y="4328"/>
              <a:ext cx="9" cy="1310"/>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17" name="直接连接符 16"/>
            <p:cNvCxnSpPr/>
            <p:nvPr/>
          </p:nvCxnSpPr>
          <p:spPr>
            <a:xfrm>
              <a:off x="8023" y="4617"/>
              <a:ext cx="0" cy="1021"/>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pic>
          <p:nvPicPr>
            <p:cNvPr id="20" name="图片 19"/>
            <p:cNvPicPr>
              <a:picLocks noChangeAspect="1"/>
            </p:cNvPicPr>
            <p:nvPr/>
          </p:nvPicPr>
          <p:blipFill>
            <a:blip r:embed="rId8"/>
            <a:stretch>
              <a:fillRect/>
            </a:stretch>
          </p:blipFill>
          <p:spPr>
            <a:xfrm>
              <a:off x="6583" y="5494"/>
              <a:ext cx="2170" cy="1870"/>
            </a:xfrm>
            <a:prstGeom prst="rect">
              <a:avLst/>
            </a:prstGeom>
          </p:spPr>
        </p:pic>
        <p:sp>
          <p:nvSpPr>
            <p:cNvPr id="29" name="椭圆 28"/>
            <p:cNvSpPr/>
            <p:nvPr/>
          </p:nvSpPr>
          <p:spPr>
            <a:xfrm>
              <a:off x="7240" y="3714"/>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476" y="3991"/>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7716" y="4270"/>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964" y="4548"/>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2209" y="3447"/>
              <a:ext cx="785" cy="386"/>
            </a:xfrm>
            <a:prstGeom prst="rect">
              <a:avLst/>
            </a:prstGeom>
            <a:noFill/>
          </p:spPr>
          <p:txBody>
            <a:bodyPr wrap="square" rtlCol="0">
              <a:spAutoFit/>
            </a:bodyPr>
            <a:lstStyle/>
            <a:p>
              <a:r>
                <a:rPr lang="en-US" altLang="zh-CN" sz="1000"/>
                <a:t>L1</a:t>
              </a:r>
            </a:p>
          </p:txBody>
        </p:sp>
        <p:sp>
          <p:nvSpPr>
            <p:cNvPr id="23" name="文本框 22"/>
            <p:cNvSpPr txBox="1"/>
            <p:nvPr/>
          </p:nvSpPr>
          <p:spPr>
            <a:xfrm>
              <a:off x="12209" y="3724"/>
              <a:ext cx="785" cy="386"/>
            </a:xfrm>
            <a:prstGeom prst="rect">
              <a:avLst/>
            </a:prstGeom>
            <a:noFill/>
          </p:spPr>
          <p:txBody>
            <a:bodyPr wrap="square" rtlCol="0">
              <a:spAutoFit/>
            </a:bodyPr>
            <a:lstStyle/>
            <a:p>
              <a:r>
                <a:rPr lang="en-US" altLang="zh-CN" sz="1000"/>
                <a:t>L2</a:t>
              </a:r>
            </a:p>
          </p:txBody>
        </p:sp>
        <p:sp>
          <p:nvSpPr>
            <p:cNvPr id="24" name="文本框 23"/>
            <p:cNvSpPr txBox="1"/>
            <p:nvPr/>
          </p:nvSpPr>
          <p:spPr>
            <a:xfrm>
              <a:off x="12209" y="4003"/>
              <a:ext cx="785" cy="386"/>
            </a:xfrm>
            <a:prstGeom prst="rect">
              <a:avLst/>
            </a:prstGeom>
            <a:noFill/>
          </p:spPr>
          <p:txBody>
            <a:bodyPr wrap="square" rtlCol="0">
              <a:spAutoFit/>
            </a:bodyPr>
            <a:lstStyle/>
            <a:p>
              <a:r>
                <a:rPr lang="en-US" altLang="zh-CN" sz="1000"/>
                <a:t>L3</a:t>
              </a:r>
            </a:p>
          </p:txBody>
        </p:sp>
        <p:sp>
          <p:nvSpPr>
            <p:cNvPr id="25" name="文本框 24"/>
            <p:cNvSpPr txBox="1"/>
            <p:nvPr/>
          </p:nvSpPr>
          <p:spPr>
            <a:xfrm>
              <a:off x="12209" y="4281"/>
              <a:ext cx="785" cy="386"/>
            </a:xfrm>
            <a:prstGeom prst="rect">
              <a:avLst/>
            </a:prstGeom>
            <a:noFill/>
          </p:spPr>
          <p:txBody>
            <a:bodyPr wrap="square" rtlCol="0">
              <a:spAutoFit/>
            </a:bodyPr>
            <a:lstStyle/>
            <a:p>
              <a:r>
                <a:rPr lang="en-US" altLang="zh-CN" sz="1000"/>
                <a:t>N</a:t>
              </a:r>
            </a:p>
          </p:txBody>
        </p:sp>
        <p:cxnSp>
          <p:nvCxnSpPr>
            <p:cNvPr id="27" name="直接连接符 26"/>
            <p:cNvCxnSpPr/>
            <p:nvPr/>
          </p:nvCxnSpPr>
          <p:spPr>
            <a:xfrm>
              <a:off x="10022" y="2803"/>
              <a:ext cx="0" cy="1814"/>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28" name="直接连接符 27"/>
            <p:cNvCxnSpPr/>
            <p:nvPr/>
          </p:nvCxnSpPr>
          <p:spPr>
            <a:xfrm flipV="1">
              <a:off x="9784" y="2743"/>
              <a:ext cx="0" cy="1587"/>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30" name="直接连接符 29"/>
            <p:cNvCxnSpPr/>
            <p:nvPr/>
          </p:nvCxnSpPr>
          <p:spPr>
            <a:xfrm flipH="1">
              <a:off x="9540" y="2743"/>
              <a:ext cx="9" cy="1310"/>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cxnSp>
          <p:nvCxnSpPr>
            <p:cNvPr id="31" name="直接连接符 30"/>
            <p:cNvCxnSpPr/>
            <p:nvPr/>
          </p:nvCxnSpPr>
          <p:spPr>
            <a:xfrm>
              <a:off x="9308" y="2754"/>
              <a:ext cx="0" cy="1021"/>
            </a:xfrm>
            <a:prstGeom prst="line">
              <a:avLst/>
            </a:prstGeom>
            <a:ln w="28575" cmpd="sng">
              <a:solidFill>
                <a:schemeClr val="accent1">
                  <a:shade val="50000"/>
                </a:schemeClr>
              </a:solidFill>
              <a:prstDash val="solid"/>
              <a:tailEnd type="none" w="med" len="med"/>
            </a:ln>
          </p:spPr>
          <p:style>
            <a:lnRef idx="2">
              <a:schemeClr val="accent1"/>
            </a:lnRef>
            <a:fillRef idx="0">
              <a:schemeClr val="accent1"/>
            </a:fillRef>
            <a:effectRef idx="1">
              <a:schemeClr val="accent1"/>
            </a:effectRef>
            <a:fontRef idx="minor">
              <a:schemeClr val="tx1"/>
            </a:fontRef>
          </p:style>
        </p:cxnSp>
        <p:sp>
          <p:nvSpPr>
            <p:cNvPr id="32" name="椭圆 31"/>
            <p:cNvSpPr/>
            <p:nvPr/>
          </p:nvSpPr>
          <p:spPr>
            <a:xfrm>
              <a:off x="9249" y="3724"/>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9485" y="4003"/>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9725" y="4269"/>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9963" y="4548"/>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0727" y="3643"/>
              <a:ext cx="304" cy="282"/>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11031" y="3911"/>
              <a:ext cx="304" cy="282"/>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1405" y="4207"/>
              <a:ext cx="304" cy="282"/>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肘形连接符 57"/>
            <p:cNvCxnSpPr/>
            <p:nvPr/>
          </p:nvCxnSpPr>
          <p:spPr>
            <a:xfrm rot="5400000" flipV="1">
              <a:off x="10155" y="2909"/>
              <a:ext cx="1064" cy="397"/>
            </a:xfrm>
            <a:prstGeom prst="bentConnector3">
              <a:avLst>
                <a:gd name="adj1" fmla="val -1832"/>
              </a:avLst>
            </a:prstGeom>
            <a:ln>
              <a:tailEnd type="none" w="med" len="med"/>
            </a:ln>
          </p:spPr>
          <p:style>
            <a:lnRef idx="2">
              <a:schemeClr val="accent1"/>
            </a:lnRef>
            <a:fillRef idx="0">
              <a:schemeClr val="accent1"/>
            </a:fillRef>
            <a:effectRef idx="1">
              <a:schemeClr val="accent1"/>
            </a:effectRef>
            <a:fontRef idx="minor">
              <a:schemeClr val="tx1"/>
            </a:fontRef>
          </p:style>
        </p:cxnSp>
        <p:cxnSp>
          <p:nvCxnSpPr>
            <p:cNvPr id="61" name="肘形连接符 60"/>
            <p:cNvCxnSpPr>
              <a:stCxn id="26" idx="3"/>
            </p:cNvCxnSpPr>
            <p:nvPr/>
          </p:nvCxnSpPr>
          <p:spPr>
            <a:xfrm>
              <a:off x="10490" y="2268"/>
              <a:ext cx="715" cy="1650"/>
            </a:xfrm>
            <a:prstGeom prst="bentConnector2">
              <a:avLst/>
            </a:prstGeom>
            <a:ln>
              <a:tailEnd type="none" w="med" len="med"/>
            </a:ln>
          </p:spPr>
          <p:style>
            <a:lnRef idx="2">
              <a:schemeClr val="accent1"/>
            </a:lnRef>
            <a:fillRef idx="0">
              <a:schemeClr val="accent1"/>
            </a:fillRef>
            <a:effectRef idx="1">
              <a:schemeClr val="accent1"/>
            </a:effectRef>
            <a:fontRef idx="minor">
              <a:schemeClr val="tx1"/>
            </a:fontRef>
          </p:style>
        </p:cxnSp>
        <p:cxnSp>
          <p:nvCxnSpPr>
            <p:cNvPr id="62" name="肘形连接符 61"/>
            <p:cNvCxnSpPr/>
            <p:nvPr/>
          </p:nvCxnSpPr>
          <p:spPr>
            <a:xfrm rot="5400000" flipV="1">
              <a:off x="9923" y="2575"/>
              <a:ext cx="2184" cy="1052"/>
            </a:xfrm>
            <a:prstGeom prst="bentConnector3">
              <a:avLst>
                <a:gd name="adj1" fmla="val 1144"/>
              </a:avLst>
            </a:prstGeom>
            <a:ln>
              <a:tailEnd type="none" w="med" len="med"/>
            </a:ln>
          </p:spPr>
          <p:style>
            <a:lnRef idx="2">
              <a:schemeClr val="accent1"/>
            </a:lnRef>
            <a:fillRef idx="0">
              <a:schemeClr val="accent1"/>
            </a:fillRef>
            <a:effectRef idx="1">
              <a:schemeClr val="accent1"/>
            </a:effectRef>
            <a:fontRef idx="minor">
              <a:schemeClr val="tx1"/>
            </a:fontRef>
          </p:style>
        </p:cxnSp>
        <p:pic>
          <p:nvPicPr>
            <p:cNvPr id="26" name="图片 25"/>
            <p:cNvPicPr>
              <a:picLocks noChangeAspect="1"/>
            </p:cNvPicPr>
            <p:nvPr/>
          </p:nvPicPr>
          <p:blipFill>
            <a:blip r:embed="rId9"/>
            <a:stretch>
              <a:fillRect/>
            </a:stretch>
          </p:blipFill>
          <p:spPr>
            <a:xfrm>
              <a:off x="8840" y="1733"/>
              <a:ext cx="1650" cy="1070"/>
            </a:xfrm>
            <a:prstGeom prst="rect">
              <a:avLst/>
            </a:prstGeom>
          </p:spPr>
        </p:pic>
        <p:cxnSp>
          <p:nvCxnSpPr>
            <p:cNvPr id="63" name="肘形连接符 62"/>
            <p:cNvCxnSpPr/>
            <p:nvPr/>
          </p:nvCxnSpPr>
          <p:spPr>
            <a:xfrm rot="10800000" flipV="1">
              <a:off x="4932" y="2386"/>
              <a:ext cx="3957" cy="984"/>
            </a:xfrm>
            <a:prstGeom prst="bentConnector3">
              <a:avLst>
                <a:gd name="adj1" fmla="val 99848"/>
              </a:avLst>
            </a:prstGeom>
            <a:noFill/>
            <a:ln w="9525">
              <a:solidFill>
                <a:srgbClr val="FF0000"/>
              </a:solidFill>
              <a:prstDash val="sysDot"/>
              <a:miter lim="800000"/>
              <a:tailEnd type="none" w="med" len="med"/>
            </a:ln>
          </p:spPr>
        </p:cxnSp>
        <p:sp>
          <p:nvSpPr>
            <p:cNvPr id="64" name="文本框 63"/>
            <p:cNvSpPr txBox="1"/>
            <p:nvPr/>
          </p:nvSpPr>
          <p:spPr>
            <a:xfrm>
              <a:off x="5595" y="1733"/>
              <a:ext cx="1645" cy="580"/>
            </a:xfrm>
            <a:prstGeom prst="rect">
              <a:avLst/>
            </a:prstGeom>
            <a:noFill/>
          </p:spPr>
          <p:txBody>
            <a:bodyPr wrap="square" rtlCol="0">
              <a:spAutoFit/>
            </a:bodyPr>
            <a:lstStyle/>
            <a:p>
              <a:r>
                <a:rPr lang="en-US" altLang="zh-CN" dirty="0"/>
                <a:t>RS485</a:t>
              </a:r>
            </a:p>
          </p:txBody>
        </p:sp>
        <p:sp>
          <p:nvSpPr>
            <p:cNvPr id="65" name="文本框 64"/>
            <p:cNvSpPr txBox="1"/>
            <p:nvPr/>
          </p:nvSpPr>
          <p:spPr>
            <a:xfrm>
              <a:off x="10295" y="3714"/>
              <a:ext cx="785" cy="386"/>
            </a:xfrm>
            <a:prstGeom prst="rect">
              <a:avLst/>
            </a:prstGeom>
            <a:noFill/>
          </p:spPr>
          <p:txBody>
            <a:bodyPr wrap="square" rtlCol="0">
              <a:spAutoFit/>
            </a:bodyPr>
            <a:lstStyle/>
            <a:p>
              <a:r>
                <a:rPr lang="en-US" altLang="zh-CN" sz="1000"/>
                <a:t>CT1</a:t>
              </a:r>
            </a:p>
          </p:txBody>
        </p:sp>
        <p:sp>
          <p:nvSpPr>
            <p:cNvPr id="66" name="文本框 65"/>
            <p:cNvSpPr txBox="1"/>
            <p:nvPr/>
          </p:nvSpPr>
          <p:spPr>
            <a:xfrm>
              <a:off x="10623" y="4003"/>
              <a:ext cx="785" cy="386"/>
            </a:xfrm>
            <a:prstGeom prst="rect">
              <a:avLst/>
            </a:prstGeom>
            <a:noFill/>
          </p:spPr>
          <p:txBody>
            <a:bodyPr wrap="square" rtlCol="0">
              <a:spAutoFit/>
            </a:bodyPr>
            <a:lstStyle/>
            <a:p>
              <a:r>
                <a:rPr lang="en-US" altLang="zh-CN" sz="1000"/>
                <a:t>CT2</a:t>
              </a:r>
            </a:p>
          </p:txBody>
        </p:sp>
        <p:sp>
          <p:nvSpPr>
            <p:cNvPr id="67" name="文本框 66"/>
            <p:cNvSpPr txBox="1"/>
            <p:nvPr/>
          </p:nvSpPr>
          <p:spPr>
            <a:xfrm>
              <a:off x="10924" y="4270"/>
              <a:ext cx="785" cy="386"/>
            </a:xfrm>
            <a:prstGeom prst="rect">
              <a:avLst/>
            </a:prstGeom>
            <a:noFill/>
          </p:spPr>
          <p:txBody>
            <a:bodyPr wrap="square" rtlCol="0">
              <a:spAutoFit/>
            </a:bodyPr>
            <a:lstStyle/>
            <a:p>
              <a:r>
                <a:rPr lang="en-US" altLang="zh-CN" sz="1000"/>
                <a:t>CT3</a:t>
              </a:r>
            </a:p>
          </p:txBody>
        </p:sp>
      </p:grpSp>
      <p:sp>
        <p:nvSpPr>
          <p:cNvPr id="4" name="文本框 3">
            <a:extLst>
              <a:ext uri="{FF2B5EF4-FFF2-40B4-BE49-F238E27FC236}">
                <a16:creationId xmlns:a16="http://schemas.microsoft.com/office/drawing/2014/main" id="{18B7B722-34E8-8ED0-77A9-F48FE249821D}"/>
              </a:ext>
            </a:extLst>
          </p:cNvPr>
          <p:cNvSpPr txBox="1"/>
          <p:nvPr/>
        </p:nvSpPr>
        <p:spPr>
          <a:xfrm>
            <a:off x="493520" y="3076620"/>
            <a:ext cx="433580" cy="369332"/>
          </a:xfrm>
          <a:prstGeom prst="rect">
            <a:avLst/>
          </a:prstGeom>
          <a:noFill/>
        </p:spPr>
        <p:txBody>
          <a:bodyPr wrap="none" rtlCol="0">
            <a:spAutoFit/>
          </a:bodyPr>
          <a:lstStyle/>
          <a:p>
            <a:r>
              <a:rPr lang="en-US" altLang="zh-CN" dirty="0"/>
              <a:t>PV</a:t>
            </a:r>
            <a:endParaRPr lang="zh-CN" altLang="en-US" dirty="0"/>
          </a:p>
        </p:txBody>
      </p:sp>
      <p:sp>
        <p:nvSpPr>
          <p:cNvPr id="5" name="文本框 4">
            <a:extLst>
              <a:ext uri="{FF2B5EF4-FFF2-40B4-BE49-F238E27FC236}">
                <a16:creationId xmlns:a16="http://schemas.microsoft.com/office/drawing/2014/main" id="{A939E540-5F4F-44DB-34CD-6FC62F4A9EAB}"/>
              </a:ext>
            </a:extLst>
          </p:cNvPr>
          <p:cNvSpPr txBox="1"/>
          <p:nvPr/>
        </p:nvSpPr>
        <p:spPr>
          <a:xfrm>
            <a:off x="2701885" y="3302754"/>
            <a:ext cx="1176797" cy="369332"/>
          </a:xfrm>
          <a:prstGeom prst="rect">
            <a:avLst/>
          </a:prstGeom>
          <a:noFill/>
        </p:spPr>
        <p:txBody>
          <a:bodyPr wrap="none" rtlCol="0">
            <a:spAutoFit/>
          </a:bodyPr>
          <a:lstStyle/>
          <a:p>
            <a:r>
              <a:rPr lang="en-US" altLang="zh-CN" dirty="0" err="1"/>
              <a:t>Invertitore</a:t>
            </a:r>
            <a:endParaRPr lang="zh-CN" altLang="en-US" dirty="0"/>
          </a:p>
        </p:txBody>
      </p:sp>
      <p:sp>
        <p:nvSpPr>
          <p:cNvPr id="6" name="文本框 5">
            <a:extLst>
              <a:ext uri="{FF2B5EF4-FFF2-40B4-BE49-F238E27FC236}">
                <a16:creationId xmlns:a16="http://schemas.microsoft.com/office/drawing/2014/main" id="{3AFFC41B-C5FE-B1B1-D521-EDF9B3B28BB7}"/>
              </a:ext>
            </a:extLst>
          </p:cNvPr>
          <p:cNvSpPr txBox="1"/>
          <p:nvPr/>
        </p:nvSpPr>
        <p:spPr>
          <a:xfrm>
            <a:off x="4572000" y="4650690"/>
            <a:ext cx="769441" cy="369332"/>
          </a:xfrm>
          <a:prstGeom prst="rect">
            <a:avLst/>
          </a:prstGeom>
          <a:noFill/>
        </p:spPr>
        <p:txBody>
          <a:bodyPr wrap="none" rtlCol="0">
            <a:spAutoFit/>
          </a:bodyPr>
          <a:lstStyle/>
          <a:p>
            <a:r>
              <a:rPr lang="en-US" altLang="zh-CN" dirty="0" err="1"/>
              <a:t>Carico</a:t>
            </a:r>
            <a:endParaRPr lang="zh-CN" altLang="en-US" dirty="0"/>
          </a:p>
        </p:txBody>
      </p:sp>
      <p:sp>
        <p:nvSpPr>
          <p:cNvPr id="43" name="文本框 42">
            <a:extLst>
              <a:ext uri="{FF2B5EF4-FFF2-40B4-BE49-F238E27FC236}">
                <a16:creationId xmlns:a16="http://schemas.microsoft.com/office/drawing/2014/main" id="{42F6B918-E3E2-9EE0-63DE-3D74FBB981D1}"/>
              </a:ext>
            </a:extLst>
          </p:cNvPr>
          <p:cNvSpPr txBox="1"/>
          <p:nvPr/>
        </p:nvSpPr>
        <p:spPr>
          <a:xfrm>
            <a:off x="5493393" y="734417"/>
            <a:ext cx="1877373" cy="369332"/>
          </a:xfrm>
          <a:prstGeom prst="rect">
            <a:avLst/>
          </a:prstGeom>
          <a:noFill/>
        </p:spPr>
        <p:txBody>
          <a:bodyPr wrap="none" rtlCol="0">
            <a:spAutoFit/>
          </a:bodyPr>
          <a:lstStyle/>
          <a:p>
            <a:r>
              <a:rPr lang="en-US" altLang="zh-CN" dirty="0"/>
              <a:t>Metro </a:t>
            </a:r>
            <a:r>
              <a:rPr lang="en-US" altLang="zh-CN" dirty="0" err="1"/>
              <a:t>intelligente</a:t>
            </a:r>
            <a:endParaRPr lang="zh-CN" altLang="en-US" dirty="0"/>
          </a:p>
        </p:txBody>
      </p:sp>
      <p:sp>
        <p:nvSpPr>
          <p:cNvPr id="45" name="文本框 44">
            <a:extLst>
              <a:ext uri="{FF2B5EF4-FFF2-40B4-BE49-F238E27FC236}">
                <a16:creationId xmlns:a16="http://schemas.microsoft.com/office/drawing/2014/main" id="{B35F22D9-B5B7-F026-42B2-B77D007A88AA}"/>
              </a:ext>
            </a:extLst>
          </p:cNvPr>
          <p:cNvSpPr txBox="1"/>
          <p:nvPr/>
        </p:nvSpPr>
        <p:spPr>
          <a:xfrm>
            <a:off x="8251190" y="3208893"/>
            <a:ext cx="788999" cy="369332"/>
          </a:xfrm>
          <a:prstGeom prst="rect">
            <a:avLst/>
          </a:prstGeom>
          <a:noFill/>
        </p:spPr>
        <p:txBody>
          <a:bodyPr wrap="none" rtlCol="0">
            <a:spAutoFit/>
          </a:bodyPr>
          <a:lstStyle/>
          <a:p>
            <a:r>
              <a:rPr lang="en-US" altLang="zh-CN" dirty="0" err="1"/>
              <a:t>Griglia</a:t>
            </a:r>
            <a:endParaRPr lang="zh-CN" altLang="en-US" dirty="0"/>
          </a:p>
        </p:txBody>
      </p:sp>
      <p:sp>
        <p:nvSpPr>
          <p:cNvPr id="42" name="文本框 41">
            <a:extLst>
              <a:ext uri="{FF2B5EF4-FFF2-40B4-BE49-F238E27FC236}">
                <a16:creationId xmlns:a16="http://schemas.microsoft.com/office/drawing/2014/main" id="{9876E8CA-5120-E907-054A-89276BF73875}"/>
              </a:ext>
            </a:extLst>
          </p:cNvPr>
          <p:cNvSpPr txBox="1"/>
          <p:nvPr/>
        </p:nvSpPr>
        <p:spPr>
          <a:xfrm>
            <a:off x="6908165" y="2938861"/>
            <a:ext cx="782956" cy="369332"/>
          </a:xfrm>
          <a:prstGeom prst="rect">
            <a:avLst/>
          </a:prstGeom>
          <a:noFill/>
        </p:spPr>
        <p:txBody>
          <a:bodyPr wrap="square" rtlCol="0">
            <a:spAutoFit/>
          </a:bodyPr>
          <a:lstStyle/>
          <a:p>
            <a:r>
              <a:rPr lang="en-US" altLang="zh-CN" dirty="0"/>
              <a:t>CT</a:t>
            </a:r>
            <a:endParaRPr lang="zh-CN" altLang="en-US" dirty="0"/>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547" y="874202"/>
            <a:ext cx="1630809" cy="9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6899" y="3867894"/>
            <a:ext cx="3956592" cy="923330"/>
          </a:xfrm>
          <a:prstGeom prst="rect">
            <a:avLst/>
          </a:prstGeom>
          <a:noFill/>
        </p:spPr>
        <p:txBody>
          <a:bodyPr wrap="square" rtlCol="0">
            <a:spAutoFit/>
          </a:bodyPr>
          <a:lstStyle/>
          <a:p>
            <a:r>
              <a:rPr lang="it-IT" altLang="zh-CN" dirty="0"/>
              <a:t>Se la comunicazione è normale, ci sarà un telefono ICO sul display del misuratore</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21</a:t>
            </a:fld>
            <a:endParaRPr lang="zh-CN" altLang="en-US" dirty="0">
              <a:solidFill>
                <a:prstClr val="black">
                  <a:tint val="75000"/>
                </a:prstClr>
              </a:solidFill>
            </a:endParaRPr>
          </a:p>
        </p:txBody>
      </p:sp>
      <p:grpSp>
        <p:nvGrpSpPr>
          <p:cNvPr id="7" name="组合 6"/>
          <p:cNvGrpSpPr/>
          <p:nvPr/>
        </p:nvGrpSpPr>
        <p:grpSpPr>
          <a:xfrm>
            <a:off x="257547" y="195817"/>
            <a:ext cx="393828" cy="316987"/>
            <a:chOff x="1056682" y="1042188"/>
            <a:chExt cx="481651" cy="432048"/>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4981063" cy="46166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Più</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unità</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0-export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57" name="组合 56">
            <a:extLst>
              <a:ext uri="{FF2B5EF4-FFF2-40B4-BE49-F238E27FC236}">
                <a16:creationId xmlns:a16="http://schemas.microsoft.com/office/drawing/2014/main" id="{612A46BC-8F7E-E97B-CEBF-CCD25DA1B569}"/>
              </a:ext>
            </a:extLst>
          </p:cNvPr>
          <p:cNvGrpSpPr/>
          <p:nvPr/>
        </p:nvGrpSpPr>
        <p:grpSpPr>
          <a:xfrm>
            <a:off x="395536" y="987574"/>
            <a:ext cx="8352928" cy="3600400"/>
            <a:chOff x="-568" y="1477"/>
            <a:chExt cx="15319" cy="5897"/>
          </a:xfrm>
        </p:grpSpPr>
        <p:sp>
          <p:nvSpPr>
            <p:cNvPr id="59" name="object 17">
              <a:extLst>
                <a:ext uri="{FF2B5EF4-FFF2-40B4-BE49-F238E27FC236}">
                  <a16:creationId xmlns:a16="http://schemas.microsoft.com/office/drawing/2014/main" id="{17F68324-CDDA-C553-3E04-E597292C302B}"/>
                </a:ext>
              </a:extLst>
            </p:cNvPr>
            <p:cNvSpPr/>
            <p:nvPr/>
          </p:nvSpPr>
          <p:spPr>
            <a:xfrm>
              <a:off x="-568" y="5381"/>
              <a:ext cx="1738" cy="1831"/>
            </a:xfrm>
            <a:prstGeom prst="rect">
              <a:avLst/>
            </a:prstGeom>
            <a:blipFill>
              <a:blip r:embed="rId5" cstate="print"/>
              <a:stretch>
                <a:fillRect/>
              </a:stretch>
            </a:blipFill>
          </p:spPr>
          <p:txBody>
            <a:bodyPr wrap="square" lIns="0" tIns="0" rIns="0" bIns="0" rtlCol="0"/>
            <a:lstStyle/>
            <a:p>
              <a:endParaRPr dirty="0">
                <a:solidFill>
                  <a:schemeClr val="tx1">
                    <a:lumMod val="75000"/>
                    <a:lumOff val="25000"/>
                  </a:schemeClr>
                </a:solidFill>
              </a:endParaRPr>
            </a:p>
          </p:txBody>
        </p:sp>
        <p:pic>
          <p:nvPicPr>
            <p:cNvPr id="60" name="图片 59">
              <a:extLst>
                <a:ext uri="{FF2B5EF4-FFF2-40B4-BE49-F238E27FC236}">
                  <a16:creationId xmlns:a16="http://schemas.microsoft.com/office/drawing/2014/main" id="{5A1B9D63-B7DD-E41B-4705-6A6ADB173994}"/>
                </a:ext>
              </a:extLst>
            </p:cNvPr>
            <p:cNvPicPr>
              <a:picLocks noChangeAspect="1"/>
            </p:cNvPicPr>
            <p:nvPr/>
          </p:nvPicPr>
          <p:blipFill>
            <a:blip r:embed="rId6"/>
            <a:stretch>
              <a:fillRect/>
            </a:stretch>
          </p:blipFill>
          <p:spPr>
            <a:xfrm>
              <a:off x="12581" y="5504"/>
              <a:ext cx="2170" cy="1870"/>
            </a:xfrm>
            <a:prstGeom prst="rect">
              <a:avLst/>
            </a:prstGeom>
          </p:spPr>
        </p:pic>
        <p:cxnSp>
          <p:nvCxnSpPr>
            <p:cNvPr id="69" name="直接连接符 68">
              <a:extLst>
                <a:ext uri="{FF2B5EF4-FFF2-40B4-BE49-F238E27FC236}">
                  <a16:creationId xmlns:a16="http://schemas.microsoft.com/office/drawing/2014/main" id="{DC501587-D969-0F79-CD9F-9BE6249C219A}"/>
                </a:ext>
              </a:extLst>
            </p:cNvPr>
            <p:cNvCxnSpPr/>
            <p:nvPr/>
          </p:nvCxnSpPr>
          <p:spPr>
            <a:xfrm flipH="1" flipV="1">
              <a:off x="1077" y="6998"/>
              <a:ext cx="11504" cy="17"/>
            </a:xfrm>
            <a:prstGeom prst="line">
              <a:avLst/>
            </a:prstGeom>
            <a:noFill/>
            <a:ln w="28575" cmpd="sng">
              <a:solidFill>
                <a:schemeClr val="accent1">
                  <a:shade val="50000"/>
                </a:schemeClr>
              </a:solidFill>
              <a:prstDash val="solid"/>
              <a:miter lim="800000"/>
              <a:tailEnd type="none" w="med" len="med"/>
            </a:ln>
          </p:spPr>
        </p:cxnSp>
        <p:cxnSp>
          <p:nvCxnSpPr>
            <p:cNvPr id="70" name="直接连接符 69">
              <a:extLst>
                <a:ext uri="{FF2B5EF4-FFF2-40B4-BE49-F238E27FC236}">
                  <a16:creationId xmlns:a16="http://schemas.microsoft.com/office/drawing/2014/main" id="{9CB83400-10C0-A372-A475-452BD00501D3}"/>
                </a:ext>
              </a:extLst>
            </p:cNvPr>
            <p:cNvCxnSpPr/>
            <p:nvPr/>
          </p:nvCxnSpPr>
          <p:spPr>
            <a:xfrm flipH="1">
              <a:off x="1077" y="6653"/>
              <a:ext cx="11504" cy="5"/>
            </a:xfrm>
            <a:prstGeom prst="line">
              <a:avLst/>
            </a:prstGeom>
            <a:noFill/>
            <a:ln w="28575" cmpd="sng">
              <a:solidFill>
                <a:schemeClr val="accent1">
                  <a:shade val="50000"/>
                </a:schemeClr>
              </a:solidFill>
              <a:prstDash val="solid"/>
              <a:miter lim="800000"/>
              <a:tailEnd type="none" w="med" len="med"/>
            </a:ln>
          </p:spPr>
        </p:cxnSp>
        <p:cxnSp>
          <p:nvCxnSpPr>
            <p:cNvPr id="71" name="直接连接符 70">
              <a:extLst>
                <a:ext uri="{FF2B5EF4-FFF2-40B4-BE49-F238E27FC236}">
                  <a16:creationId xmlns:a16="http://schemas.microsoft.com/office/drawing/2014/main" id="{7C7D570A-6E32-5B08-CC72-0DE756BC8E1A}"/>
                </a:ext>
              </a:extLst>
            </p:cNvPr>
            <p:cNvCxnSpPr/>
            <p:nvPr/>
          </p:nvCxnSpPr>
          <p:spPr>
            <a:xfrm flipH="1">
              <a:off x="1077" y="6291"/>
              <a:ext cx="11504" cy="10"/>
            </a:xfrm>
            <a:prstGeom prst="line">
              <a:avLst/>
            </a:prstGeom>
            <a:noFill/>
            <a:ln w="28575" cmpd="sng">
              <a:solidFill>
                <a:schemeClr val="accent1">
                  <a:shade val="50000"/>
                </a:schemeClr>
              </a:solidFill>
              <a:prstDash val="solid"/>
              <a:miter lim="800000"/>
              <a:tailEnd type="none" w="med" len="med"/>
            </a:ln>
          </p:spPr>
        </p:cxnSp>
        <p:cxnSp>
          <p:nvCxnSpPr>
            <p:cNvPr id="72" name="直接连接符 71">
              <a:extLst>
                <a:ext uri="{FF2B5EF4-FFF2-40B4-BE49-F238E27FC236}">
                  <a16:creationId xmlns:a16="http://schemas.microsoft.com/office/drawing/2014/main" id="{410196C4-8547-9D17-E2C6-041B5340DD36}"/>
                </a:ext>
              </a:extLst>
            </p:cNvPr>
            <p:cNvCxnSpPr/>
            <p:nvPr/>
          </p:nvCxnSpPr>
          <p:spPr>
            <a:xfrm flipH="1" flipV="1">
              <a:off x="1077" y="5908"/>
              <a:ext cx="11504" cy="12"/>
            </a:xfrm>
            <a:prstGeom prst="line">
              <a:avLst/>
            </a:prstGeom>
            <a:noFill/>
            <a:ln w="28575" cmpd="sng">
              <a:solidFill>
                <a:schemeClr val="accent1">
                  <a:shade val="50000"/>
                </a:schemeClr>
              </a:solidFill>
              <a:prstDash val="solid"/>
              <a:miter lim="800000"/>
              <a:tailEnd type="none" w="med" len="med"/>
            </a:ln>
          </p:spPr>
        </p:cxnSp>
        <p:cxnSp>
          <p:nvCxnSpPr>
            <p:cNvPr id="73" name="直接连接符 72">
              <a:extLst>
                <a:ext uri="{FF2B5EF4-FFF2-40B4-BE49-F238E27FC236}">
                  <a16:creationId xmlns:a16="http://schemas.microsoft.com/office/drawing/2014/main" id="{AC8DEDE0-EC5E-BE57-B388-64D2870F8F43}"/>
                </a:ext>
              </a:extLst>
            </p:cNvPr>
            <p:cNvCxnSpPr/>
            <p:nvPr/>
          </p:nvCxnSpPr>
          <p:spPr>
            <a:xfrm flipV="1">
              <a:off x="9593" y="3260"/>
              <a:ext cx="9" cy="3755"/>
            </a:xfrm>
            <a:prstGeom prst="line">
              <a:avLst/>
            </a:prstGeom>
            <a:noFill/>
            <a:ln w="9525">
              <a:solidFill>
                <a:schemeClr val="tx2"/>
              </a:solidFill>
              <a:miter lim="800000"/>
              <a:tailEnd type="none" w="med" len="med"/>
            </a:ln>
          </p:spPr>
        </p:cxnSp>
        <p:cxnSp>
          <p:nvCxnSpPr>
            <p:cNvPr id="74" name="直接连接符 73">
              <a:extLst>
                <a:ext uri="{FF2B5EF4-FFF2-40B4-BE49-F238E27FC236}">
                  <a16:creationId xmlns:a16="http://schemas.microsoft.com/office/drawing/2014/main" id="{BC0704CD-1310-48BB-FCD5-EFA8CB9C6A65}"/>
                </a:ext>
              </a:extLst>
            </p:cNvPr>
            <p:cNvCxnSpPr/>
            <p:nvPr/>
          </p:nvCxnSpPr>
          <p:spPr>
            <a:xfrm flipV="1">
              <a:off x="9391" y="2898"/>
              <a:ext cx="9" cy="3755"/>
            </a:xfrm>
            <a:prstGeom prst="line">
              <a:avLst/>
            </a:prstGeom>
            <a:noFill/>
            <a:ln w="9525">
              <a:solidFill>
                <a:schemeClr val="tx2"/>
              </a:solidFill>
              <a:miter lim="800000"/>
              <a:tailEnd type="none" w="med" len="med"/>
            </a:ln>
          </p:spPr>
        </p:cxnSp>
        <p:cxnSp>
          <p:nvCxnSpPr>
            <p:cNvPr id="75" name="直接连接符 74">
              <a:extLst>
                <a:ext uri="{FF2B5EF4-FFF2-40B4-BE49-F238E27FC236}">
                  <a16:creationId xmlns:a16="http://schemas.microsoft.com/office/drawing/2014/main" id="{66A24C53-AA24-D90D-5975-BC57FE7A014F}"/>
                </a:ext>
              </a:extLst>
            </p:cNvPr>
            <p:cNvCxnSpPr/>
            <p:nvPr/>
          </p:nvCxnSpPr>
          <p:spPr>
            <a:xfrm flipV="1">
              <a:off x="9189" y="2536"/>
              <a:ext cx="9" cy="3755"/>
            </a:xfrm>
            <a:prstGeom prst="line">
              <a:avLst/>
            </a:prstGeom>
            <a:noFill/>
            <a:ln w="9525">
              <a:solidFill>
                <a:schemeClr val="tx2"/>
              </a:solidFill>
              <a:miter lim="800000"/>
              <a:tailEnd type="none" w="med" len="med"/>
            </a:ln>
          </p:spPr>
        </p:cxnSp>
        <p:cxnSp>
          <p:nvCxnSpPr>
            <p:cNvPr id="76" name="直接连接符 75">
              <a:extLst>
                <a:ext uri="{FF2B5EF4-FFF2-40B4-BE49-F238E27FC236}">
                  <a16:creationId xmlns:a16="http://schemas.microsoft.com/office/drawing/2014/main" id="{57F563EE-2212-4AEF-0BAF-5C40C9D2CB13}"/>
                </a:ext>
              </a:extLst>
            </p:cNvPr>
            <p:cNvCxnSpPr/>
            <p:nvPr/>
          </p:nvCxnSpPr>
          <p:spPr>
            <a:xfrm flipV="1">
              <a:off x="8981" y="2173"/>
              <a:ext cx="9" cy="3755"/>
            </a:xfrm>
            <a:prstGeom prst="line">
              <a:avLst/>
            </a:prstGeom>
            <a:noFill/>
            <a:ln w="9525">
              <a:solidFill>
                <a:schemeClr val="tx2"/>
              </a:solidFill>
              <a:miter lim="800000"/>
              <a:tailEnd type="none" w="med" len="med"/>
            </a:ln>
          </p:spPr>
        </p:cxnSp>
        <p:pic>
          <p:nvPicPr>
            <p:cNvPr id="77" name="图片 76">
              <a:extLst>
                <a:ext uri="{FF2B5EF4-FFF2-40B4-BE49-F238E27FC236}">
                  <a16:creationId xmlns:a16="http://schemas.microsoft.com/office/drawing/2014/main" id="{95973B11-3F2E-9D05-2FE4-40A01B3A16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9" y="1477"/>
              <a:ext cx="2629" cy="2629"/>
            </a:xfrm>
            <a:prstGeom prst="rect">
              <a:avLst/>
            </a:prstGeom>
            <a:ln>
              <a:noFill/>
            </a:ln>
            <a:effectLst>
              <a:outerShdw blurRad="190500" algn="tl" rotWithShape="0">
                <a:srgbClr val="000000">
                  <a:alpha val="70000"/>
                </a:srgbClr>
              </a:outerShdw>
            </a:effectLst>
          </p:spPr>
        </p:pic>
        <p:sp>
          <p:nvSpPr>
            <p:cNvPr id="78" name="椭圆 77">
              <a:extLst>
                <a:ext uri="{FF2B5EF4-FFF2-40B4-BE49-F238E27FC236}">
                  <a16:creationId xmlns:a16="http://schemas.microsoft.com/office/drawing/2014/main" id="{3D880A91-BC64-4C50-3702-E718B77B6299}"/>
                </a:ext>
              </a:extLst>
            </p:cNvPr>
            <p:cNvSpPr/>
            <p:nvPr/>
          </p:nvSpPr>
          <p:spPr>
            <a:xfrm>
              <a:off x="9538" y="6951"/>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C183DF2C-4BAF-955E-D444-64AD4C26BA51}"/>
                </a:ext>
              </a:extLst>
            </p:cNvPr>
            <p:cNvSpPr/>
            <p:nvPr/>
          </p:nvSpPr>
          <p:spPr>
            <a:xfrm>
              <a:off x="9336" y="6589"/>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358CBD9A-299F-E1CC-0ABC-08DA7917AC56}"/>
                </a:ext>
              </a:extLst>
            </p:cNvPr>
            <p:cNvSpPr/>
            <p:nvPr/>
          </p:nvSpPr>
          <p:spPr>
            <a:xfrm>
              <a:off x="9134" y="6227"/>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A82FCDEF-AE88-E6C5-FD0D-A12D240BB24B}"/>
                </a:ext>
              </a:extLst>
            </p:cNvPr>
            <p:cNvSpPr/>
            <p:nvPr/>
          </p:nvSpPr>
          <p:spPr>
            <a:xfrm>
              <a:off x="8926" y="5856"/>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2" name="直接连接符 81">
              <a:extLst>
                <a:ext uri="{FF2B5EF4-FFF2-40B4-BE49-F238E27FC236}">
                  <a16:creationId xmlns:a16="http://schemas.microsoft.com/office/drawing/2014/main" id="{64CC9039-AC08-FFEB-5184-6CC55D1F8577}"/>
                </a:ext>
              </a:extLst>
            </p:cNvPr>
            <p:cNvCxnSpPr/>
            <p:nvPr/>
          </p:nvCxnSpPr>
          <p:spPr>
            <a:xfrm flipV="1">
              <a:off x="12250" y="3260"/>
              <a:ext cx="9" cy="3755"/>
            </a:xfrm>
            <a:prstGeom prst="line">
              <a:avLst/>
            </a:prstGeom>
            <a:noFill/>
            <a:ln w="9525">
              <a:solidFill>
                <a:schemeClr val="tx2"/>
              </a:solidFill>
              <a:miter lim="800000"/>
              <a:tailEnd type="none" w="med" len="med"/>
            </a:ln>
          </p:spPr>
        </p:cxnSp>
        <p:cxnSp>
          <p:nvCxnSpPr>
            <p:cNvPr id="83" name="直接连接符 82">
              <a:extLst>
                <a:ext uri="{FF2B5EF4-FFF2-40B4-BE49-F238E27FC236}">
                  <a16:creationId xmlns:a16="http://schemas.microsoft.com/office/drawing/2014/main" id="{4C068D1B-522D-52A8-81A5-453E4EE217CB}"/>
                </a:ext>
              </a:extLst>
            </p:cNvPr>
            <p:cNvCxnSpPr/>
            <p:nvPr/>
          </p:nvCxnSpPr>
          <p:spPr>
            <a:xfrm flipV="1">
              <a:off x="12072" y="2898"/>
              <a:ext cx="9" cy="3755"/>
            </a:xfrm>
            <a:prstGeom prst="line">
              <a:avLst/>
            </a:prstGeom>
            <a:noFill/>
            <a:ln w="9525">
              <a:solidFill>
                <a:schemeClr val="tx2"/>
              </a:solidFill>
              <a:miter lim="800000"/>
              <a:tailEnd type="none" w="med" len="med"/>
            </a:ln>
          </p:spPr>
        </p:cxnSp>
        <p:cxnSp>
          <p:nvCxnSpPr>
            <p:cNvPr id="84" name="直接连接符 83">
              <a:extLst>
                <a:ext uri="{FF2B5EF4-FFF2-40B4-BE49-F238E27FC236}">
                  <a16:creationId xmlns:a16="http://schemas.microsoft.com/office/drawing/2014/main" id="{0AAF6C0B-B2F1-1B1F-6B2A-62DA965B81E1}"/>
                </a:ext>
              </a:extLst>
            </p:cNvPr>
            <p:cNvCxnSpPr/>
            <p:nvPr/>
          </p:nvCxnSpPr>
          <p:spPr>
            <a:xfrm flipV="1">
              <a:off x="11893" y="2536"/>
              <a:ext cx="9" cy="3755"/>
            </a:xfrm>
            <a:prstGeom prst="line">
              <a:avLst/>
            </a:prstGeom>
            <a:noFill/>
            <a:ln w="9525">
              <a:solidFill>
                <a:schemeClr val="tx2"/>
              </a:solidFill>
              <a:miter lim="800000"/>
              <a:tailEnd type="none" w="med" len="med"/>
            </a:ln>
          </p:spPr>
        </p:cxnSp>
        <p:cxnSp>
          <p:nvCxnSpPr>
            <p:cNvPr id="85" name="直接连接符 84">
              <a:extLst>
                <a:ext uri="{FF2B5EF4-FFF2-40B4-BE49-F238E27FC236}">
                  <a16:creationId xmlns:a16="http://schemas.microsoft.com/office/drawing/2014/main" id="{CA925855-FDD9-3D0A-1C79-3DF4BA39CAA9}"/>
                </a:ext>
              </a:extLst>
            </p:cNvPr>
            <p:cNvCxnSpPr/>
            <p:nvPr/>
          </p:nvCxnSpPr>
          <p:spPr>
            <a:xfrm flipV="1">
              <a:off x="11716" y="2173"/>
              <a:ext cx="9" cy="3755"/>
            </a:xfrm>
            <a:prstGeom prst="line">
              <a:avLst/>
            </a:prstGeom>
            <a:noFill/>
            <a:ln w="9525">
              <a:solidFill>
                <a:schemeClr val="tx2"/>
              </a:solidFill>
              <a:miter lim="800000"/>
              <a:tailEnd type="none" w="med" len="med"/>
            </a:ln>
          </p:spPr>
        </p:cxnSp>
        <p:pic>
          <p:nvPicPr>
            <p:cNvPr id="86" name="图片 85">
              <a:extLst>
                <a:ext uri="{FF2B5EF4-FFF2-40B4-BE49-F238E27FC236}">
                  <a16:creationId xmlns:a16="http://schemas.microsoft.com/office/drawing/2014/main" id="{32692679-9F1B-2050-49EB-D7F75AE0EB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2" y="1477"/>
              <a:ext cx="2629" cy="2629"/>
            </a:xfrm>
            <a:prstGeom prst="rect">
              <a:avLst/>
            </a:prstGeom>
            <a:ln>
              <a:noFill/>
            </a:ln>
            <a:effectLst>
              <a:outerShdw blurRad="190500" algn="tl" rotWithShape="0">
                <a:srgbClr val="000000">
                  <a:alpha val="70000"/>
                </a:srgbClr>
              </a:outerShdw>
            </a:effectLst>
          </p:spPr>
        </p:pic>
        <p:sp>
          <p:nvSpPr>
            <p:cNvPr id="87" name="椭圆 86">
              <a:extLst>
                <a:ext uri="{FF2B5EF4-FFF2-40B4-BE49-F238E27FC236}">
                  <a16:creationId xmlns:a16="http://schemas.microsoft.com/office/drawing/2014/main" id="{C2A8EE24-CD10-EDE5-CEE0-6488B77F7DA5}"/>
                </a:ext>
              </a:extLst>
            </p:cNvPr>
            <p:cNvSpPr/>
            <p:nvPr/>
          </p:nvSpPr>
          <p:spPr>
            <a:xfrm>
              <a:off x="11661" y="5856"/>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a:extLst>
                <a:ext uri="{FF2B5EF4-FFF2-40B4-BE49-F238E27FC236}">
                  <a16:creationId xmlns:a16="http://schemas.microsoft.com/office/drawing/2014/main" id="{A6D2012B-300A-3942-8F73-1E283A14B940}"/>
                </a:ext>
              </a:extLst>
            </p:cNvPr>
            <p:cNvSpPr/>
            <p:nvPr/>
          </p:nvSpPr>
          <p:spPr>
            <a:xfrm>
              <a:off x="11838" y="6227"/>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a:extLst>
                <a:ext uri="{FF2B5EF4-FFF2-40B4-BE49-F238E27FC236}">
                  <a16:creationId xmlns:a16="http://schemas.microsoft.com/office/drawing/2014/main" id="{FA35E907-94F2-F464-D55B-1E38F256FCB3}"/>
                </a:ext>
              </a:extLst>
            </p:cNvPr>
            <p:cNvSpPr/>
            <p:nvPr/>
          </p:nvSpPr>
          <p:spPr>
            <a:xfrm>
              <a:off x="12017" y="6589"/>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93DE501C-1EC3-BE66-8ECE-F81ADF5179DE}"/>
                </a:ext>
              </a:extLst>
            </p:cNvPr>
            <p:cNvSpPr/>
            <p:nvPr/>
          </p:nvSpPr>
          <p:spPr>
            <a:xfrm>
              <a:off x="12195" y="6951"/>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a:extLst>
                <a:ext uri="{FF2B5EF4-FFF2-40B4-BE49-F238E27FC236}">
                  <a16:creationId xmlns:a16="http://schemas.microsoft.com/office/drawing/2014/main" id="{05B0C934-A027-7ABF-EBE6-EAB0FB4EB0C2}"/>
                </a:ext>
              </a:extLst>
            </p:cNvPr>
            <p:cNvSpPr/>
            <p:nvPr/>
          </p:nvSpPr>
          <p:spPr>
            <a:xfrm>
              <a:off x="2832" y="5775"/>
              <a:ext cx="304" cy="282"/>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a:extLst>
                <a:ext uri="{FF2B5EF4-FFF2-40B4-BE49-F238E27FC236}">
                  <a16:creationId xmlns:a16="http://schemas.microsoft.com/office/drawing/2014/main" id="{62AB907A-3994-68B9-E4B7-55D93F99857B}"/>
                </a:ext>
              </a:extLst>
            </p:cNvPr>
            <p:cNvSpPr/>
            <p:nvPr/>
          </p:nvSpPr>
          <p:spPr>
            <a:xfrm>
              <a:off x="3136" y="6145"/>
              <a:ext cx="304" cy="282"/>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a:extLst>
                <a:ext uri="{FF2B5EF4-FFF2-40B4-BE49-F238E27FC236}">
                  <a16:creationId xmlns:a16="http://schemas.microsoft.com/office/drawing/2014/main" id="{133B5E0B-7ECA-F11C-1E25-E304C5B9533F}"/>
                </a:ext>
              </a:extLst>
            </p:cNvPr>
            <p:cNvSpPr/>
            <p:nvPr/>
          </p:nvSpPr>
          <p:spPr>
            <a:xfrm>
              <a:off x="3440" y="6507"/>
              <a:ext cx="304" cy="282"/>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直接连接符 93">
              <a:extLst>
                <a:ext uri="{FF2B5EF4-FFF2-40B4-BE49-F238E27FC236}">
                  <a16:creationId xmlns:a16="http://schemas.microsoft.com/office/drawing/2014/main" id="{1E1A2213-B844-67F3-606A-BEF43AA4B8E9}"/>
                </a:ext>
              </a:extLst>
            </p:cNvPr>
            <p:cNvCxnSpPr/>
            <p:nvPr/>
          </p:nvCxnSpPr>
          <p:spPr>
            <a:xfrm flipV="1">
              <a:off x="3588" y="2752"/>
              <a:ext cx="9" cy="3755"/>
            </a:xfrm>
            <a:prstGeom prst="line">
              <a:avLst/>
            </a:prstGeom>
            <a:noFill/>
            <a:ln w="9525">
              <a:solidFill>
                <a:schemeClr val="tx2"/>
              </a:solidFill>
              <a:miter lim="800000"/>
              <a:tailEnd type="none" w="med" len="med"/>
            </a:ln>
          </p:spPr>
        </p:cxnSp>
        <p:cxnSp>
          <p:nvCxnSpPr>
            <p:cNvPr id="95" name="直接连接符 94">
              <a:extLst>
                <a:ext uri="{FF2B5EF4-FFF2-40B4-BE49-F238E27FC236}">
                  <a16:creationId xmlns:a16="http://schemas.microsoft.com/office/drawing/2014/main" id="{63E2CD16-91F0-ADC6-0E2C-AE5C11259A6B}"/>
                </a:ext>
              </a:extLst>
            </p:cNvPr>
            <p:cNvCxnSpPr/>
            <p:nvPr/>
          </p:nvCxnSpPr>
          <p:spPr>
            <a:xfrm flipV="1">
              <a:off x="3284" y="2390"/>
              <a:ext cx="9" cy="3755"/>
            </a:xfrm>
            <a:prstGeom prst="line">
              <a:avLst/>
            </a:prstGeom>
            <a:noFill/>
            <a:ln w="9525">
              <a:solidFill>
                <a:schemeClr val="tx2"/>
              </a:solidFill>
              <a:miter lim="800000"/>
              <a:tailEnd type="none" w="med" len="med"/>
            </a:ln>
          </p:spPr>
        </p:cxnSp>
        <p:cxnSp>
          <p:nvCxnSpPr>
            <p:cNvPr id="97" name="直接连接符 96">
              <a:extLst>
                <a:ext uri="{FF2B5EF4-FFF2-40B4-BE49-F238E27FC236}">
                  <a16:creationId xmlns:a16="http://schemas.microsoft.com/office/drawing/2014/main" id="{26282996-4483-198F-BF07-C6FEDBB1082E}"/>
                </a:ext>
              </a:extLst>
            </p:cNvPr>
            <p:cNvCxnSpPr/>
            <p:nvPr/>
          </p:nvCxnSpPr>
          <p:spPr>
            <a:xfrm flipV="1">
              <a:off x="2980" y="2020"/>
              <a:ext cx="9" cy="3755"/>
            </a:xfrm>
            <a:prstGeom prst="line">
              <a:avLst/>
            </a:prstGeom>
            <a:noFill/>
            <a:ln w="9525">
              <a:solidFill>
                <a:schemeClr val="tx2"/>
              </a:solidFill>
              <a:miter lim="800000"/>
              <a:tailEnd type="none" w="med" len="med"/>
            </a:ln>
          </p:spPr>
        </p:cxnSp>
        <p:cxnSp>
          <p:nvCxnSpPr>
            <p:cNvPr id="98" name="肘形连接符 86">
              <a:extLst>
                <a:ext uri="{FF2B5EF4-FFF2-40B4-BE49-F238E27FC236}">
                  <a16:creationId xmlns:a16="http://schemas.microsoft.com/office/drawing/2014/main" id="{1F1C7364-25DB-A9FE-F95A-A7C561350399}"/>
                </a:ext>
              </a:extLst>
            </p:cNvPr>
            <p:cNvCxnSpPr/>
            <p:nvPr/>
          </p:nvCxnSpPr>
          <p:spPr>
            <a:xfrm rot="10800000" flipV="1">
              <a:off x="4817" y="3482"/>
              <a:ext cx="3969" cy="1021"/>
            </a:xfrm>
            <a:prstGeom prst="bentConnector3">
              <a:avLst>
                <a:gd name="adj1" fmla="val -377"/>
              </a:avLst>
            </a:prstGeom>
            <a:noFill/>
            <a:ln w="9525">
              <a:solidFill>
                <a:srgbClr val="FF0000"/>
              </a:solidFill>
              <a:prstDash val="sysDot"/>
              <a:miter lim="800000"/>
              <a:tailEnd type="none" w="med" len="med"/>
            </a:ln>
          </p:spPr>
        </p:cxnSp>
        <p:cxnSp>
          <p:nvCxnSpPr>
            <p:cNvPr id="99" name="肘形连接符 87">
              <a:extLst>
                <a:ext uri="{FF2B5EF4-FFF2-40B4-BE49-F238E27FC236}">
                  <a16:creationId xmlns:a16="http://schemas.microsoft.com/office/drawing/2014/main" id="{7C21A19B-34DA-AFE5-4432-2B20C293A99F}"/>
                </a:ext>
              </a:extLst>
            </p:cNvPr>
            <p:cNvCxnSpPr/>
            <p:nvPr/>
          </p:nvCxnSpPr>
          <p:spPr>
            <a:xfrm rot="10800000" flipV="1">
              <a:off x="8787" y="3482"/>
              <a:ext cx="2722" cy="1021"/>
            </a:xfrm>
            <a:prstGeom prst="bentConnector3">
              <a:avLst>
                <a:gd name="adj1" fmla="val -73"/>
              </a:avLst>
            </a:prstGeom>
            <a:noFill/>
            <a:ln w="9525">
              <a:solidFill>
                <a:srgbClr val="FF0000"/>
              </a:solidFill>
              <a:prstDash val="sysDot"/>
              <a:miter lim="800000"/>
              <a:tailEnd type="none" w="med" len="med"/>
            </a:ln>
          </p:spPr>
        </p:cxnSp>
        <p:sp>
          <p:nvSpPr>
            <p:cNvPr id="100" name="文本框 99">
              <a:extLst>
                <a:ext uri="{FF2B5EF4-FFF2-40B4-BE49-F238E27FC236}">
                  <a16:creationId xmlns:a16="http://schemas.microsoft.com/office/drawing/2014/main" id="{4DD223CE-0087-5B8D-2CFF-EFFC20EF639D}"/>
                </a:ext>
              </a:extLst>
            </p:cNvPr>
            <p:cNvSpPr txBox="1"/>
            <p:nvPr/>
          </p:nvSpPr>
          <p:spPr>
            <a:xfrm>
              <a:off x="6085" y="3923"/>
              <a:ext cx="1433" cy="580"/>
            </a:xfrm>
            <a:prstGeom prst="rect">
              <a:avLst/>
            </a:prstGeom>
            <a:noFill/>
          </p:spPr>
          <p:txBody>
            <a:bodyPr wrap="square" rtlCol="0">
              <a:spAutoFit/>
            </a:bodyPr>
            <a:lstStyle/>
            <a:p>
              <a:r>
                <a:rPr lang="en-US" altLang="zh-CN" dirty="0"/>
                <a:t>RS485</a:t>
              </a:r>
            </a:p>
          </p:txBody>
        </p:sp>
        <p:sp>
          <p:nvSpPr>
            <p:cNvPr id="101" name="文本框 100">
              <a:extLst>
                <a:ext uri="{FF2B5EF4-FFF2-40B4-BE49-F238E27FC236}">
                  <a16:creationId xmlns:a16="http://schemas.microsoft.com/office/drawing/2014/main" id="{78D4CFCF-5DB9-FFE2-885A-553C85420578}"/>
                </a:ext>
              </a:extLst>
            </p:cNvPr>
            <p:cNvSpPr txBox="1"/>
            <p:nvPr/>
          </p:nvSpPr>
          <p:spPr>
            <a:xfrm>
              <a:off x="1170" y="5470"/>
              <a:ext cx="785" cy="386"/>
            </a:xfrm>
            <a:prstGeom prst="rect">
              <a:avLst/>
            </a:prstGeom>
            <a:noFill/>
          </p:spPr>
          <p:txBody>
            <a:bodyPr wrap="square" rtlCol="0">
              <a:spAutoFit/>
            </a:bodyPr>
            <a:lstStyle/>
            <a:p>
              <a:r>
                <a:rPr lang="en-US" altLang="zh-CN" sz="1000"/>
                <a:t>L1</a:t>
              </a:r>
            </a:p>
          </p:txBody>
        </p:sp>
        <p:sp>
          <p:nvSpPr>
            <p:cNvPr id="102" name="文本框 101">
              <a:extLst>
                <a:ext uri="{FF2B5EF4-FFF2-40B4-BE49-F238E27FC236}">
                  <a16:creationId xmlns:a16="http://schemas.microsoft.com/office/drawing/2014/main" id="{F21896ED-9C7E-60C0-D9E7-146D71EE369D}"/>
                </a:ext>
              </a:extLst>
            </p:cNvPr>
            <p:cNvSpPr txBox="1"/>
            <p:nvPr/>
          </p:nvSpPr>
          <p:spPr>
            <a:xfrm>
              <a:off x="1170" y="5905"/>
              <a:ext cx="785" cy="386"/>
            </a:xfrm>
            <a:prstGeom prst="rect">
              <a:avLst/>
            </a:prstGeom>
            <a:noFill/>
          </p:spPr>
          <p:txBody>
            <a:bodyPr wrap="square" rtlCol="0">
              <a:spAutoFit/>
            </a:bodyPr>
            <a:lstStyle/>
            <a:p>
              <a:r>
                <a:rPr lang="en-US" altLang="zh-CN" sz="1000"/>
                <a:t>L2</a:t>
              </a:r>
            </a:p>
          </p:txBody>
        </p:sp>
        <p:sp>
          <p:nvSpPr>
            <p:cNvPr id="103" name="文本框 102">
              <a:extLst>
                <a:ext uri="{FF2B5EF4-FFF2-40B4-BE49-F238E27FC236}">
                  <a16:creationId xmlns:a16="http://schemas.microsoft.com/office/drawing/2014/main" id="{CB95A0C9-1233-9E14-16E7-5001FB3E126E}"/>
                </a:ext>
              </a:extLst>
            </p:cNvPr>
            <p:cNvSpPr txBox="1"/>
            <p:nvPr/>
          </p:nvSpPr>
          <p:spPr>
            <a:xfrm>
              <a:off x="1170" y="6272"/>
              <a:ext cx="785" cy="386"/>
            </a:xfrm>
            <a:prstGeom prst="rect">
              <a:avLst/>
            </a:prstGeom>
            <a:noFill/>
          </p:spPr>
          <p:txBody>
            <a:bodyPr wrap="square" rtlCol="0">
              <a:spAutoFit/>
            </a:bodyPr>
            <a:lstStyle/>
            <a:p>
              <a:r>
                <a:rPr lang="en-US" altLang="zh-CN" sz="1000"/>
                <a:t>L3</a:t>
              </a:r>
            </a:p>
          </p:txBody>
        </p:sp>
        <p:sp>
          <p:nvSpPr>
            <p:cNvPr id="104" name="文本框 103">
              <a:extLst>
                <a:ext uri="{FF2B5EF4-FFF2-40B4-BE49-F238E27FC236}">
                  <a16:creationId xmlns:a16="http://schemas.microsoft.com/office/drawing/2014/main" id="{427401C5-FBD6-9B3D-C888-AE97B81312A6}"/>
                </a:ext>
              </a:extLst>
            </p:cNvPr>
            <p:cNvSpPr txBox="1"/>
            <p:nvPr/>
          </p:nvSpPr>
          <p:spPr>
            <a:xfrm>
              <a:off x="1170" y="6629"/>
              <a:ext cx="785" cy="386"/>
            </a:xfrm>
            <a:prstGeom prst="rect">
              <a:avLst/>
            </a:prstGeom>
            <a:noFill/>
          </p:spPr>
          <p:txBody>
            <a:bodyPr wrap="square" rtlCol="0">
              <a:spAutoFit/>
            </a:bodyPr>
            <a:lstStyle/>
            <a:p>
              <a:r>
                <a:rPr lang="en-US" altLang="zh-CN" sz="1000"/>
                <a:t>N</a:t>
              </a:r>
            </a:p>
          </p:txBody>
        </p:sp>
        <p:cxnSp>
          <p:nvCxnSpPr>
            <p:cNvPr id="105" name="直接连接符 104">
              <a:extLst>
                <a:ext uri="{FF2B5EF4-FFF2-40B4-BE49-F238E27FC236}">
                  <a16:creationId xmlns:a16="http://schemas.microsoft.com/office/drawing/2014/main" id="{D4E6DABD-17E8-8D59-7CC9-63F5A4866A72}"/>
                </a:ext>
              </a:extLst>
            </p:cNvPr>
            <p:cNvCxnSpPr/>
            <p:nvPr/>
          </p:nvCxnSpPr>
          <p:spPr>
            <a:xfrm flipV="1">
              <a:off x="4662" y="3275"/>
              <a:ext cx="9" cy="3755"/>
            </a:xfrm>
            <a:prstGeom prst="line">
              <a:avLst/>
            </a:prstGeom>
            <a:noFill/>
            <a:ln w="9525">
              <a:solidFill>
                <a:schemeClr val="tx2"/>
              </a:solidFill>
              <a:miter lim="800000"/>
              <a:tailEnd type="none" w="med" len="med"/>
            </a:ln>
          </p:spPr>
        </p:cxnSp>
        <p:cxnSp>
          <p:nvCxnSpPr>
            <p:cNvPr id="106" name="直接连接符 105">
              <a:extLst>
                <a:ext uri="{FF2B5EF4-FFF2-40B4-BE49-F238E27FC236}">
                  <a16:creationId xmlns:a16="http://schemas.microsoft.com/office/drawing/2014/main" id="{3E9427D0-3BFC-8E24-68F2-120077AF9FB2}"/>
                </a:ext>
              </a:extLst>
            </p:cNvPr>
            <p:cNvCxnSpPr/>
            <p:nvPr/>
          </p:nvCxnSpPr>
          <p:spPr>
            <a:xfrm flipV="1">
              <a:off x="4535" y="2898"/>
              <a:ext cx="9" cy="3755"/>
            </a:xfrm>
            <a:prstGeom prst="line">
              <a:avLst/>
            </a:prstGeom>
            <a:noFill/>
            <a:ln w="9525">
              <a:solidFill>
                <a:schemeClr val="tx2"/>
              </a:solidFill>
              <a:miter lim="800000"/>
              <a:tailEnd type="none" w="med" len="med"/>
            </a:ln>
          </p:spPr>
        </p:cxnSp>
        <p:cxnSp>
          <p:nvCxnSpPr>
            <p:cNvPr id="107" name="直接连接符 106">
              <a:extLst>
                <a:ext uri="{FF2B5EF4-FFF2-40B4-BE49-F238E27FC236}">
                  <a16:creationId xmlns:a16="http://schemas.microsoft.com/office/drawing/2014/main" id="{39BEDB82-281F-2F45-4C6E-F0402B184298}"/>
                </a:ext>
              </a:extLst>
            </p:cNvPr>
            <p:cNvCxnSpPr/>
            <p:nvPr/>
          </p:nvCxnSpPr>
          <p:spPr>
            <a:xfrm flipV="1">
              <a:off x="4395" y="2559"/>
              <a:ext cx="9" cy="3755"/>
            </a:xfrm>
            <a:prstGeom prst="line">
              <a:avLst/>
            </a:prstGeom>
            <a:noFill/>
            <a:ln w="9525">
              <a:solidFill>
                <a:schemeClr val="tx2"/>
              </a:solidFill>
              <a:miter lim="800000"/>
              <a:tailEnd type="none" w="med" len="med"/>
            </a:ln>
          </p:spPr>
        </p:cxnSp>
        <p:cxnSp>
          <p:nvCxnSpPr>
            <p:cNvPr id="108" name="直接连接符 107">
              <a:extLst>
                <a:ext uri="{FF2B5EF4-FFF2-40B4-BE49-F238E27FC236}">
                  <a16:creationId xmlns:a16="http://schemas.microsoft.com/office/drawing/2014/main" id="{7701A106-9E40-70DB-98E1-13171A446BCB}"/>
                </a:ext>
              </a:extLst>
            </p:cNvPr>
            <p:cNvCxnSpPr/>
            <p:nvPr/>
          </p:nvCxnSpPr>
          <p:spPr>
            <a:xfrm flipV="1">
              <a:off x="4247" y="2173"/>
              <a:ext cx="9" cy="3755"/>
            </a:xfrm>
            <a:prstGeom prst="line">
              <a:avLst/>
            </a:prstGeom>
            <a:noFill/>
            <a:ln w="9525">
              <a:solidFill>
                <a:schemeClr val="tx2"/>
              </a:solidFill>
              <a:miter lim="800000"/>
              <a:tailEnd type="none" w="med" len="med"/>
            </a:ln>
          </p:spPr>
        </p:cxnSp>
        <p:sp>
          <p:nvSpPr>
            <p:cNvPr id="109" name="椭圆 108">
              <a:extLst>
                <a:ext uri="{FF2B5EF4-FFF2-40B4-BE49-F238E27FC236}">
                  <a16:creationId xmlns:a16="http://schemas.microsoft.com/office/drawing/2014/main" id="{F33EAA9D-535A-1D4E-252C-E3DF66A523E1}"/>
                </a:ext>
              </a:extLst>
            </p:cNvPr>
            <p:cNvSpPr/>
            <p:nvPr/>
          </p:nvSpPr>
          <p:spPr>
            <a:xfrm>
              <a:off x="4607" y="6951"/>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18D20EE9-073A-6E0F-5C41-C8C4A98CC4DB}"/>
                </a:ext>
              </a:extLst>
            </p:cNvPr>
            <p:cNvSpPr/>
            <p:nvPr/>
          </p:nvSpPr>
          <p:spPr>
            <a:xfrm>
              <a:off x="4480" y="6589"/>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7FC2C690-7FA0-9DFD-2D0D-E3A644637468}"/>
                </a:ext>
              </a:extLst>
            </p:cNvPr>
            <p:cNvSpPr/>
            <p:nvPr/>
          </p:nvSpPr>
          <p:spPr>
            <a:xfrm>
              <a:off x="4340" y="6227"/>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BECE1DF8-EED8-0517-B1B9-5EEED7FDEE9F}"/>
                </a:ext>
              </a:extLst>
            </p:cNvPr>
            <p:cNvSpPr/>
            <p:nvPr/>
          </p:nvSpPr>
          <p:spPr>
            <a:xfrm>
              <a:off x="4192" y="5856"/>
              <a:ext cx="119" cy="119"/>
            </a:xfrm>
            <a:prstGeom prst="ellipse">
              <a:avLst/>
            </a:prstGeom>
            <a:solidFill>
              <a:srgbClr val="385D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3" name="图片 3">
              <a:extLst>
                <a:ext uri="{FF2B5EF4-FFF2-40B4-BE49-F238E27FC236}">
                  <a16:creationId xmlns:a16="http://schemas.microsoft.com/office/drawing/2014/main" id="{D528C326-5920-849A-2B7A-42546BAA5AA3}"/>
                </a:ext>
              </a:extLst>
            </p:cNvPr>
            <p:cNvPicPr>
              <a:picLocks noChangeAspect="1"/>
            </p:cNvPicPr>
            <p:nvPr/>
          </p:nvPicPr>
          <p:blipFill>
            <a:blip r:embed="rId8"/>
            <a:srcRect l="8883" t="9964" r="6227" b="7563"/>
            <a:stretch>
              <a:fillRect/>
            </a:stretch>
          </p:blipFill>
          <p:spPr>
            <a:xfrm>
              <a:off x="2869" y="1844"/>
              <a:ext cx="1961" cy="2835"/>
            </a:xfrm>
            <a:prstGeom prst="rect">
              <a:avLst/>
            </a:prstGeom>
          </p:spPr>
        </p:pic>
        <p:sp>
          <p:nvSpPr>
            <p:cNvPr id="114" name="文本框 113">
              <a:extLst>
                <a:ext uri="{FF2B5EF4-FFF2-40B4-BE49-F238E27FC236}">
                  <a16:creationId xmlns:a16="http://schemas.microsoft.com/office/drawing/2014/main" id="{FA187FAC-5696-6783-0DF5-3E1CD3DFECB1}"/>
                </a:ext>
              </a:extLst>
            </p:cNvPr>
            <p:cNvSpPr txBox="1"/>
            <p:nvPr/>
          </p:nvSpPr>
          <p:spPr>
            <a:xfrm>
              <a:off x="2351" y="5920"/>
              <a:ext cx="785" cy="386"/>
            </a:xfrm>
            <a:prstGeom prst="rect">
              <a:avLst/>
            </a:prstGeom>
            <a:noFill/>
          </p:spPr>
          <p:txBody>
            <a:bodyPr wrap="square" rtlCol="0">
              <a:spAutoFit/>
            </a:bodyPr>
            <a:lstStyle/>
            <a:p>
              <a:r>
                <a:rPr lang="en-US" altLang="zh-CN" sz="1000"/>
                <a:t>CT1</a:t>
              </a:r>
            </a:p>
          </p:txBody>
        </p:sp>
        <p:sp>
          <p:nvSpPr>
            <p:cNvPr id="115" name="文本框 114">
              <a:extLst>
                <a:ext uri="{FF2B5EF4-FFF2-40B4-BE49-F238E27FC236}">
                  <a16:creationId xmlns:a16="http://schemas.microsoft.com/office/drawing/2014/main" id="{800D9500-BF0C-4C05-4492-745E3C7172AE}"/>
                </a:ext>
              </a:extLst>
            </p:cNvPr>
            <p:cNvSpPr txBox="1"/>
            <p:nvPr/>
          </p:nvSpPr>
          <p:spPr>
            <a:xfrm>
              <a:off x="2655" y="6314"/>
              <a:ext cx="785" cy="386"/>
            </a:xfrm>
            <a:prstGeom prst="rect">
              <a:avLst/>
            </a:prstGeom>
            <a:noFill/>
          </p:spPr>
          <p:txBody>
            <a:bodyPr wrap="square" rtlCol="0">
              <a:spAutoFit/>
            </a:bodyPr>
            <a:lstStyle/>
            <a:p>
              <a:r>
                <a:rPr lang="en-US" altLang="zh-CN" sz="1000"/>
                <a:t>CT2</a:t>
              </a:r>
            </a:p>
          </p:txBody>
        </p:sp>
        <p:sp>
          <p:nvSpPr>
            <p:cNvPr id="116" name="文本框 115">
              <a:extLst>
                <a:ext uri="{FF2B5EF4-FFF2-40B4-BE49-F238E27FC236}">
                  <a16:creationId xmlns:a16="http://schemas.microsoft.com/office/drawing/2014/main" id="{7BB763D7-3A37-A634-8226-68AC36B1DA38}"/>
                </a:ext>
              </a:extLst>
            </p:cNvPr>
            <p:cNvSpPr txBox="1"/>
            <p:nvPr/>
          </p:nvSpPr>
          <p:spPr>
            <a:xfrm>
              <a:off x="2989" y="6684"/>
              <a:ext cx="785" cy="386"/>
            </a:xfrm>
            <a:prstGeom prst="rect">
              <a:avLst/>
            </a:prstGeom>
            <a:noFill/>
          </p:spPr>
          <p:txBody>
            <a:bodyPr wrap="square" rtlCol="0">
              <a:spAutoFit/>
            </a:bodyPr>
            <a:lstStyle/>
            <a:p>
              <a:r>
                <a:rPr lang="en-US" altLang="zh-CN" sz="1000"/>
                <a:t>CT3</a:t>
              </a:r>
            </a:p>
          </p:txBody>
        </p:sp>
      </p:grpSp>
      <p:sp>
        <p:nvSpPr>
          <p:cNvPr id="46" name="文本框 45">
            <a:extLst>
              <a:ext uri="{FF2B5EF4-FFF2-40B4-BE49-F238E27FC236}">
                <a16:creationId xmlns:a16="http://schemas.microsoft.com/office/drawing/2014/main" id="{AAB8CDA1-E224-A406-F532-F2201C21FC3D}"/>
              </a:ext>
            </a:extLst>
          </p:cNvPr>
          <p:cNvSpPr txBox="1"/>
          <p:nvPr/>
        </p:nvSpPr>
        <p:spPr>
          <a:xfrm>
            <a:off x="411463" y="4525520"/>
            <a:ext cx="788999" cy="369332"/>
          </a:xfrm>
          <a:prstGeom prst="rect">
            <a:avLst/>
          </a:prstGeom>
          <a:noFill/>
        </p:spPr>
        <p:txBody>
          <a:bodyPr wrap="none" rtlCol="0">
            <a:spAutoFit/>
          </a:bodyPr>
          <a:lstStyle/>
          <a:p>
            <a:r>
              <a:rPr lang="en-US" altLang="zh-CN" dirty="0" err="1"/>
              <a:t>Griglia</a:t>
            </a:r>
            <a:endParaRPr lang="zh-CN" altLang="en-US" dirty="0"/>
          </a:p>
        </p:txBody>
      </p:sp>
      <p:sp>
        <p:nvSpPr>
          <p:cNvPr id="47" name="文本框 46">
            <a:extLst>
              <a:ext uri="{FF2B5EF4-FFF2-40B4-BE49-F238E27FC236}">
                <a16:creationId xmlns:a16="http://schemas.microsoft.com/office/drawing/2014/main" id="{C5A77CF3-BEEB-1B91-BA0B-2F112D753C9F}"/>
              </a:ext>
            </a:extLst>
          </p:cNvPr>
          <p:cNvSpPr txBox="1"/>
          <p:nvPr/>
        </p:nvSpPr>
        <p:spPr>
          <a:xfrm>
            <a:off x="2284516" y="4476286"/>
            <a:ext cx="421462" cy="369332"/>
          </a:xfrm>
          <a:prstGeom prst="rect">
            <a:avLst/>
          </a:prstGeom>
          <a:noFill/>
        </p:spPr>
        <p:txBody>
          <a:bodyPr wrap="none" rtlCol="0">
            <a:spAutoFit/>
          </a:bodyPr>
          <a:lstStyle/>
          <a:p>
            <a:r>
              <a:rPr lang="en-US" altLang="zh-CN" dirty="0"/>
              <a:t>CT</a:t>
            </a:r>
            <a:endParaRPr lang="zh-CN" altLang="en-US" dirty="0"/>
          </a:p>
        </p:txBody>
      </p:sp>
      <p:sp>
        <p:nvSpPr>
          <p:cNvPr id="48" name="文本框 47">
            <a:extLst>
              <a:ext uri="{FF2B5EF4-FFF2-40B4-BE49-F238E27FC236}">
                <a16:creationId xmlns:a16="http://schemas.microsoft.com/office/drawing/2014/main" id="{35DFD8B2-C67D-CEF5-CFBC-E36937DF197E}"/>
              </a:ext>
            </a:extLst>
          </p:cNvPr>
          <p:cNvSpPr txBox="1"/>
          <p:nvPr/>
        </p:nvSpPr>
        <p:spPr>
          <a:xfrm>
            <a:off x="7825683" y="3056159"/>
            <a:ext cx="769441" cy="369332"/>
          </a:xfrm>
          <a:prstGeom prst="rect">
            <a:avLst/>
          </a:prstGeom>
          <a:noFill/>
        </p:spPr>
        <p:txBody>
          <a:bodyPr wrap="none" rtlCol="0">
            <a:spAutoFit/>
          </a:bodyPr>
          <a:lstStyle/>
          <a:p>
            <a:r>
              <a:rPr lang="en-US" altLang="zh-CN" dirty="0" err="1"/>
              <a:t>Carico</a:t>
            </a:r>
            <a:endParaRPr lang="zh-CN" altLang="en-US" dirty="0"/>
          </a:p>
        </p:txBody>
      </p:sp>
      <p:sp>
        <p:nvSpPr>
          <p:cNvPr id="49" name="文本框 48">
            <a:extLst>
              <a:ext uri="{FF2B5EF4-FFF2-40B4-BE49-F238E27FC236}">
                <a16:creationId xmlns:a16="http://schemas.microsoft.com/office/drawing/2014/main" id="{802EC89D-1FC3-D543-995B-7BF433FA4C42}"/>
              </a:ext>
            </a:extLst>
          </p:cNvPr>
          <p:cNvSpPr txBox="1"/>
          <p:nvPr/>
        </p:nvSpPr>
        <p:spPr>
          <a:xfrm>
            <a:off x="4923055" y="903449"/>
            <a:ext cx="805029" cy="369332"/>
          </a:xfrm>
          <a:prstGeom prst="rect">
            <a:avLst/>
          </a:prstGeom>
          <a:noFill/>
        </p:spPr>
        <p:txBody>
          <a:bodyPr wrap="none" rtlCol="0">
            <a:spAutoFit/>
          </a:bodyPr>
          <a:lstStyle/>
          <a:p>
            <a:r>
              <a:rPr lang="en-US" altLang="zh-CN" dirty="0"/>
              <a:t>INVT 1</a:t>
            </a:r>
            <a:endParaRPr lang="zh-CN" altLang="en-US" dirty="0"/>
          </a:p>
        </p:txBody>
      </p:sp>
      <p:sp>
        <p:nvSpPr>
          <p:cNvPr id="117" name="文本框 116">
            <a:extLst>
              <a:ext uri="{FF2B5EF4-FFF2-40B4-BE49-F238E27FC236}">
                <a16:creationId xmlns:a16="http://schemas.microsoft.com/office/drawing/2014/main" id="{DC26090A-8564-CE6D-6AA8-9B6C525C4AC4}"/>
              </a:ext>
            </a:extLst>
          </p:cNvPr>
          <p:cNvSpPr txBox="1"/>
          <p:nvPr/>
        </p:nvSpPr>
        <p:spPr>
          <a:xfrm>
            <a:off x="6388001" y="910586"/>
            <a:ext cx="805029" cy="369332"/>
          </a:xfrm>
          <a:prstGeom prst="rect">
            <a:avLst/>
          </a:prstGeom>
          <a:noFill/>
        </p:spPr>
        <p:txBody>
          <a:bodyPr wrap="none" rtlCol="0">
            <a:spAutoFit/>
          </a:bodyPr>
          <a:lstStyle/>
          <a:p>
            <a:r>
              <a:rPr lang="en-US" altLang="zh-CN" dirty="0"/>
              <a:t>INVT 2</a:t>
            </a:r>
            <a:endParaRPr lang="zh-CN" altLang="en-US" dirty="0"/>
          </a:p>
        </p:txBody>
      </p:sp>
      <p:sp>
        <p:nvSpPr>
          <p:cNvPr id="50" name="文本框 49">
            <a:extLst>
              <a:ext uri="{FF2B5EF4-FFF2-40B4-BE49-F238E27FC236}">
                <a16:creationId xmlns:a16="http://schemas.microsoft.com/office/drawing/2014/main" id="{E5E04C5D-CF97-9EA1-77C7-4E69D00D369C}"/>
              </a:ext>
            </a:extLst>
          </p:cNvPr>
          <p:cNvSpPr txBox="1"/>
          <p:nvPr/>
        </p:nvSpPr>
        <p:spPr>
          <a:xfrm>
            <a:off x="7616893" y="860026"/>
            <a:ext cx="409223" cy="369332"/>
          </a:xfrm>
          <a:prstGeom prst="rect">
            <a:avLst/>
          </a:prstGeom>
          <a:noFill/>
        </p:spPr>
        <p:txBody>
          <a:bodyPr wrap="square" rtlCol="0">
            <a:spAutoFit/>
          </a:bodyPr>
          <a:lstStyle/>
          <a:p>
            <a:r>
              <a:rPr lang="en-US" altLang="zh-CN" b="1" dirty="0"/>
              <a:t>…</a:t>
            </a:r>
            <a:endParaRPr lang="zh-CN" altLang="en-US" b="1" dirty="0"/>
          </a:p>
        </p:txBody>
      </p:sp>
      <p:sp>
        <p:nvSpPr>
          <p:cNvPr id="51" name="文本框 50">
            <a:extLst>
              <a:ext uri="{FF2B5EF4-FFF2-40B4-BE49-F238E27FC236}">
                <a16:creationId xmlns:a16="http://schemas.microsoft.com/office/drawing/2014/main" id="{D81F5B22-4BEC-94CB-6464-81452BF045FA}"/>
              </a:ext>
            </a:extLst>
          </p:cNvPr>
          <p:cNvSpPr txBox="1"/>
          <p:nvPr/>
        </p:nvSpPr>
        <p:spPr>
          <a:xfrm>
            <a:off x="396331" y="1286460"/>
            <a:ext cx="1877373" cy="369332"/>
          </a:xfrm>
          <a:prstGeom prst="rect">
            <a:avLst/>
          </a:prstGeom>
          <a:noFill/>
        </p:spPr>
        <p:txBody>
          <a:bodyPr wrap="none" rtlCol="0">
            <a:spAutoFit/>
          </a:bodyPr>
          <a:lstStyle/>
          <a:p>
            <a:r>
              <a:rPr lang="en-US" altLang="zh-CN" dirty="0"/>
              <a:t>Metro </a:t>
            </a:r>
            <a:r>
              <a:rPr lang="en-US" altLang="zh-CN" dirty="0" err="1"/>
              <a:t>intelligente</a:t>
            </a:r>
            <a:endParaRPr lang="zh-CN" altLang="en-US" dirty="0"/>
          </a:p>
        </p:txBody>
      </p:sp>
      <p:sp>
        <p:nvSpPr>
          <p:cNvPr id="52" name="文本框 51">
            <a:extLst>
              <a:ext uri="{FF2B5EF4-FFF2-40B4-BE49-F238E27FC236}">
                <a16:creationId xmlns:a16="http://schemas.microsoft.com/office/drawing/2014/main" id="{84C07D05-D0FE-6EBF-609F-3126B280C16E}"/>
              </a:ext>
            </a:extLst>
          </p:cNvPr>
          <p:cNvSpPr txBox="1"/>
          <p:nvPr/>
        </p:nvSpPr>
        <p:spPr>
          <a:xfrm>
            <a:off x="885168" y="2211721"/>
            <a:ext cx="1320105" cy="369332"/>
          </a:xfrm>
          <a:prstGeom prst="rect">
            <a:avLst/>
          </a:prstGeom>
          <a:noFill/>
        </p:spPr>
        <p:txBody>
          <a:bodyPr wrap="none" rtlCol="0">
            <a:spAutoFit/>
          </a:bodyPr>
          <a:lstStyle/>
          <a:p>
            <a:r>
              <a:rPr lang="en-US" altLang="zh-CN" dirty="0" err="1"/>
              <a:t>Registratore</a:t>
            </a:r>
            <a:endParaRPr lang="zh-CN" altLang="en-US" dirty="0"/>
          </a:p>
        </p:txBody>
      </p:sp>
    </p:spTree>
    <p:extLst>
      <p:ext uri="{BB962C8B-B14F-4D97-AF65-F5344CB8AC3E}">
        <p14:creationId xmlns:p14="http://schemas.microsoft.com/office/powerpoint/2010/main" val="1899754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22</a:t>
            </a:fld>
            <a:endParaRPr lang="zh-CN" altLang="en-US">
              <a:solidFill>
                <a:prstClr val="black">
                  <a:tint val="75000"/>
                </a:prstClr>
              </a:solidFill>
            </a:endParaRPr>
          </a:p>
        </p:txBody>
      </p:sp>
      <p:grpSp>
        <p:nvGrpSpPr>
          <p:cNvPr id="3" name="组合 2"/>
          <p:cNvGrpSpPr/>
          <p:nvPr/>
        </p:nvGrpSpPr>
        <p:grpSpPr>
          <a:xfrm>
            <a:off x="257547" y="195817"/>
            <a:ext cx="393828" cy="316987"/>
            <a:chOff x="1056682" y="1042188"/>
            <a:chExt cx="481651" cy="432048"/>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AFCI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facoltativo</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35182" y="535522"/>
            <a:ext cx="8047365" cy="2585323"/>
          </a:xfrm>
          <a:prstGeom prst="rect">
            <a:avLst/>
          </a:prstGeom>
          <a:noFill/>
        </p:spPr>
        <p:txBody>
          <a:bodyPr wrap="square" rtlCol="0">
            <a:spAutoFit/>
          </a:bodyPr>
          <a:lstStyle/>
          <a:p>
            <a:pPr algn="l" rtl="0"/>
            <a:br>
              <a:rPr lang="fr-FR" altLang="zh-CN" b="0" i="0" dirty="0">
                <a:effectLst/>
                <a:latin typeface="Arial" panose="020B0604020202020204" pitchFamily="34" charset="0"/>
              </a:rPr>
            </a:br>
            <a:endParaRPr lang="fr-FR" altLang="zh-CN" b="0" i="0" dirty="0">
              <a:effectLst/>
              <a:latin typeface="Arial" panose="020B0604020202020204" pitchFamily="34" charset="0"/>
            </a:endParaRPr>
          </a:p>
          <a:p>
            <a:pPr algn="l" rtl="0"/>
            <a:r>
              <a:rPr lang="it-IT" altLang="zh-CN" b="0" i="0" dirty="0">
                <a:solidFill>
                  <a:srgbClr val="333333"/>
                </a:solidFill>
                <a:effectLst/>
                <a:latin typeface="Arial" panose="020B0604020202020204" pitchFamily="34" charset="0"/>
              </a:rPr>
              <a:t>AFCI: interruttore automatico per guasto ad arco</a:t>
            </a:r>
          </a:p>
          <a:p>
            <a:pPr algn="l" rtl="0"/>
            <a:endParaRPr lang="it-IT" altLang="zh-CN" b="0" i="0" dirty="0">
              <a:solidFill>
                <a:srgbClr val="333333"/>
              </a:solidFill>
              <a:effectLst/>
              <a:latin typeface="Arial" panose="020B0604020202020204" pitchFamily="34" charset="0"/>
            </a:endParaRPr>
          </a:p>
          <a:p>
            <a:pPr algn="l" rtl="0"/>
            <a:r>
              <a:rPr lang="it-IT" altLang="zh-CN" b="0" i="0" dirty="0">
                <a:solidFill>
                  <a:srgbClr val="333333"/>
                </a:solidFill>
                <a:effectLst/>
                <a:latin typeface="Arial" panose="020B0604020202020204" pitchFamily="34" charset="0"/>
              </a:rPr>
              <a:t>L'arco elettrico è un'importante causa di incendio negli impianti fotovoltaici.</a:t>
            </a:r>
          </a:p>
          <a:p>
            <a:pPr algn="l" rtl="0"/>
            <a:endParaRPr lang="it-IT" altLang="zh-CN" b="0" i="0" dirty="0">
              <a:solidFill>
                <a:srgbClr val="333333"/>
              </a:solidFill>
              <a:effectLst/>
              <a:latin typeface="Arial" panose="020B0604020202020204" pitchFamily="34" charset="0"/>
            </a:endParaRPr>
          </a:p>
          <a:p>
            <a:pPr algn="l" rtl="0"/>
            <a:r>
              <a:rPr lang="it-IT" altLang="zh-CN" b="0" i="0" dirty="0">
                <a:solidFill>
                  <a:srgbClr val="333333"/>
                </a:solidFill>
                <a:effectLst/>
                <a:latin typeface="Arial" panose="020B0604020202020204" pitchFamily="34" charset="0"/>
              </a:rPr>
              <a:t>L'inverter FV dotato della funzione AFCI è in grado di rilevare tempestivamente il guasto dell'arco e interrompere l'inverter per evitare conseguenze più gravi e proteggere gli utenti.</a:t>
            </a:r>
            <a:endParaRPr lang="zh-CN" altLang="en-US" dirty="0"/>
          </a:p>
        </p:txBody>
      </p:sp>
      <p:pic>
        <p:nvPicPr>
          <p:cNvPr id="50" name="图片 49"/>
          <p:cNvPicPr>
            <a:picLocks noChangeAspect="1"/>
          </p:cNvPicPr>
          <p:nvPr/>
        </p:nvPicPr>
        <p:blipFill rotWithShape="1">
          <a:blip r:embed="rId5"/>
          <a:srcRect t="17031" b="17031"/>
          <a:stretch>
            <a:fillRect/>
          </a:stretch>
        </p:blipFill>
        <p:spPr>
          <a:xfrm>
            <a:off x="468498" y="3299400"/>
            <a:ext cx="4345305" cy="1609090"/>
          </a:xfrm>
          <a:prstGeom prst="rect">
            <a:avLst/>
          </a:prstGeom>
          <a:ln w="6350">
            <a:solidFill>
              <a:schemeClr val="accent1"/>
            </a:solidFill>
          </a:ln>
        </p:spPr>
      </p:pic>
      <p:pic>
        <p:nvPicPr>
          <p:cNvPr id="51" name="图片 50"/>
          <p:cNvPicPr>
            <a:picLocks noChangeAspect="1"/>
          </p:cNvPicPr>
          <p:nvPr/>
        </p:nvPicPr>
        <p:blipFill rotWithShape="1">
          <a:blip r:embed="rId6"/>
          <a:srcRect t="14459" b="14459"/>
          <a:stretch>
            <a:fillRect/>
          </a:stretch>
        </p:blipFill>
        <p:spPr>
          <a:xfrm>
            <a:off x="4813803" y="3295495"/>
            <a:ext cx="3892550" cy="1609090"/>
          </a:xfrm>
          <a:prstGeom prst="rect">
            <a:avLst/>
          </a:prstGeom>
          <a:ln w="6350">
            <a:solidFill>
              <a:schemeClr val="accent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23</a:t>
            </a:fld>
            <a:endParaRPr lang="zh-CN" altLang="en-US">
              <a:solidFill>
                <a:prstClr val="black">
                  <a:tint val="75000"/>
                </a:prstClr>
              </a:solidFill>
            </a:endParaRPr>
          </a:p>
        </p:txBody>
      </p:sp>
      <p:sp>
        <p:nvSpPr>
          <p:cNvPr id="3" name="文本框 2"/>
          <p:cNvSpPr txBox="1"/>
          <p:nvPr/>
        </p:nvSpPr>
        <p:spPr>
          <a:xfrm>
            <a:off x="107504" y="987574"/>
            <a:ext cx="8928992" cy="1200329"/>
          </a:xfrm>
          <a:prstGeom prst="rect">
            <a:avLst/>
          </a:prstGeom>
          <a:noFill/>
        </p:spPr>
        <p:txBody>
          <a:bodyPr wrap="square" rtlCol="0">
            <a:spAutoFit/>
          </a:bodyPr>
          <a:lstStyle/>
          <a:p>
            <a:pPr algn="l">
              <a:buClrTx/>
              <a:buSzTx/>
              <a:buFontTx/>
            </a:pPr>
            <a:r>
              <a:rPr lang="it-IT" altLang="zh-CN" dirty="0">
                <a:sym typeface="+mn-ea"/>
              </a:rPr>
              <a:t>Il guasto dell'arco è una sorta di intenso fenomeno di emissione di luce e riscaldamento con elevata casualità.</a:t>
            </a:r>
          </a:p>
          <a:p>
            <a:pPr algn="l">
              <a:buClrTx/>
              <a:buSzTx/>
              <a:buFontTx/>
            </a:pPr>
            <a:endParaRPr lang="it-IT" altLang="zh-CN" dirty="0">
              <a:sym typeface="+mn-ea"/>
            </a:endParaRPr>
          </a:p>
          <a:p>
            <a:pPr algn="l">
              <a:buClrTx/>
              <a:buSzTx/>
              <a:buFontTx/>
            </a:pPr>
            <a:r>
              <a:rPr lang="it-IT" altLang="zh-CN" dirty="0">
                <a:sym typeface="+mn-ea"/>
              </a:rPr>
              <a:t>Può essere giudicato nel dominio della frequenza attraverso la trasformata di Fourier.</a:t>
            </a:r>
            <a:endParaRPr lang="zh-CN" altLang="en-US" dirty="0"/>
          </a:p>
        </p:txBody>
      </p:sp>
      <p:pic>
        <p:nvPicPr>
          <p:cNvPr id="80901" name="图片 1"/>
          <p:cNvPicPr>
            <a:picLocks noChangeAspect="1"/>
          </p:cNvPicPr>
          <p:nvPr/>
        </p:nvPicPr>
        <p:blipFill>
          <a:blip r:embed="rId2"/>
          <a:stretch>
            <a:fillRect/>
          </a:stretch>
        </p:blipFill>
        <p:spPr>
          <a:xfrm>
            <a:off x="1671307" y="2201550"/>
            <a:ext cx="5774913" cy="2477332"/>
          </a:xfrm>
          <a:prstGeom prst="rect">
            <a:avLst/>
          </a:prstGeom>
          <a:noFill/>
          <a:ln w="9525">
            <a:noFill/>
          </a:ln>
        </p:spPr>
      </p:pic>
      <p:grpSp>
        <p:nvGrpSpPr>
          <p:cNvPr id="4" name="组合 3"/>
          <p:cNvGrpSpPr/>
          <p:nvPr/>
        </p:nvGrpSpPr>
        <p:grpSpPr>
          <a:xfrm>
            <a:off x="257547" y="195817"/>
            <a:ext cx="393828" cy="316987"/>
            <a:chOff x="1056682" y="1042188"/>
            <a:chExt cx="481651" cy="432048"/>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AFCI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facoltativo</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24</a:t>
            </a:fld>
            <a:endParaRPr lang="zh-CN" altLang="en-US">
              <a:solidFill>
                <a:prstClr val="black">
                  <a:tint val="75000"/>
                </a:prstClr>
              </a:solidFill>
            </a:endParaRPr>
          </a:p>
        </p:txBody>
      </p:sp>
      <p:grpSp>
        <p:nvGrpSpPr>
          <p:cNvPr id="4" name="组合 3"/>
          <p:cNvGrpSpPr/>
          <p:nvPr/>
        </p:nvGrpSpPr>
        <p:grpSpPr>
          <a:xfrm>
            <a:off x="257547" y="195817"/>
            <a:ext cx="393828" cy="316987"/>
            <a:chOff x="1056682" y="1042188"/>
            <a:chExt cx="481651" cy="432048"/>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5413111" cy="46166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Riparazione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PID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opzionale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32357" y="821279"/>
            <a:ext cx="8384540" cy="1200329"/>
          </a:xfrm>
          <a:prstGeom prst="rect">
            <a:avLst/>
          </a:prstGeom>
          <a:noFill/>
        </p:spPr>
        <p:txBody>
          <a:bodyPr wrap="square" rtlCol="0">
            <a:spAutoFit/>
          </a:bodyPr>
          <a:lstStyle/>
          <a:p>
            <a:r>
              <a:rPr lang="it-IT" altLang="zh-CN" dirty="0">
                <a:sym typeface="+mn-ea"/>
              </a:rPr>
              <a:t>I mezzi di ripristino devono essere presi di notte e il principio di reversibilità dei moduli fotovoltaici PID deve essere utilizzato per applicare la tensione inversa ai pannelli fotovoltaici durante il periodo in cui l'inverter smette di funzionare di notte per riparare i pannelli fotovoltaici con fenomeno PID durante il giorno.</a:t>
            </a:r>
            <a:endParaRPr lang="zh-CN" altLang="en-US" dirty="0"/>
          </a:p>
        </p:txBody>
      </p:sp>
      <p:grpSp>
        <p:nvGrpSpPr>
          <p:cNvPr id="54" name="组合 53"/>
          <p:cNvGrpSpPr/>
          <p:nvPr/>
        </p:nvGrpSpPr>
        <p:grpSpPr>
          <a:xfrm>
            <a:off x="113665" y="2256845"/>
            <a:ext cx="8801100" cy="2331129"/>
            <a:chOff x="1076408" y="1917064"/>
            <a:chExt cx="10039185" cy="2602647"/>
          </a:xfrm>
        </p:grpSpPr>
        <p:sp>
          <p:nvSpPr>
            <p:cNvPr id="18" name="文本框 17"/>
            <p:cNvSpPr txBox="1"/>
            <p:nvPr/>
          </p:nvSpPr>
          <p:spPr>
            <a:xfrm>
              <a:off x="9819770" y="3702230"/>
              <a:ext cx="1188265" cy="412350"/>
            </a:xfrm>
            <a:prstGeom prst="rect">
              <a:avLst/>
            </a:prstGeom>
            <a:noFill/>
          </p:spPr>
          <p:txBody>
            <a:bodyPr wrap="square" rtlCol="0">
              <a:spAutoFit/>
            </a:bodyPr>
            <a:lstStyle/>
            <a:p>
              <a:pPr algn="ctr"/>
              <a:r>
                <a:rPr lang="en-US" altLang="zh-CN" b="1" dirty="0" err="1">
                  <a:solidFill>
                    <a:schemeClr val="accent1"/>
                  </a:solidFill>
                  <a:latin typeface="+mn-ea"/>
                </a:rPr>
                <a:t>Griglia</a:t>
              </a:r>
              <a:endParaRPr lang="zh-CN" altLang="en-US" b="1" dirty="0">
                <a:solidFill>
                  <a:schemeClr val="accent1"/>
                </a:solidFill>
                <a:latin typeface="+mn-ea"/>
              </a:endParaRPr>
            </a:p>
          </p:txBody>
        </p:sp>
        <p:sp>
          <p:nvSpPr>
            <p:cNvPr id="19" name="文本框 18"/>
            <p:cNvSpPr txBox="1"/>
            <p:nvPr/>
          </p:nvSpPr>
          <p:spPr>
            <a:xfrm>
              <a:off x="6586371" y="3702230"/>
              <a:ext cx="2039673" cy="412350"/>
            </a:xfrm>
            <a:prstGeom prst="rect">
              <a:avLst/>
            </a:prstGeom>
            <a:noFill/>
          </p:spPr>
          <p:txBody>
            <a:bodyPr wrap="square" rtlCol="0">
              <a:spAutoFit/>
            </a:bodyPr>
            <a:lstStyle/>
            <a:p>
              <a:pPr algn="ctr"/>
              <a:r>
                <a:rPr lang="en-US" altLang="zh-CN" b="1" dirty="0" err="1">
                  <a:solidFill>
                    <a:schemeClr val="accent1"/>
                  </a:solidFill>
                  <a:latin typeface="+mn-ea"/>
                </a:rPr>
                <a:t>Trasformatore</a:t>
              </a:r>
              <a:endParaRPr lang="zh-CN" altLang="en-US" b="1" dirty="0">
                <a:solidFill>
                  <a:schemeClr val="accent1"/>
                </a:solidFill>
                <a:latin typeface="+mn-ea"/>
              </a:endParaRPr>
            </a:p>
          </p:txBody>
        </p:sp>
        <p:sp>
          <p:nvSpPr>
            <p:cNvPr id="20" name="文本框 19"/>
            <p:cNvSpPr txBox="1"/>
            <p:nvPr/>
          </p:nvSpPr>
          <p:spPr>
            <a:xfrm>
              <a:off x="4023697" y="3702230"/>
              <a:ext cx="1764026" cy="412350"/>
            </a:xfrm>
            <a:prstGeom prst="rect">
              <a:avLst/>
            </a:prstGeom>
            <a:noFill/>
          </p:spPr>
          <p:txBody>
            <a:bodyPr wrap="square" rtlCol="0">
              <a:spAutoFit/>
            </a:bodyPr>
            <a:lstStyle/>
            <a:p>
              <a:pPr algn="ctr"/>
              <a:r>
                <a:rPr lang="en-US" altLang="zh-CN" b="1" dirty="0" err="1">
                  <a:solidFill>
                    <a:schemeClr val="accent1"/>
                  </a:solidFill>
                  <a:latin typeface="+mn-ea"/>
                </a:rPr>
                <a:t>Invertitore</a:t>
              </a:r>
              <a:endParaRPr lang="zh-CN" altLang="en-US" b="1" dirty="0">
                <a:solidFill>
                  <a:schemeClr val="accent1"/>
                </a:solidFill>
                <a:latin typeface="+mn-ea"/>
              </a:endParaRPr>
            </a:p>
          </p:txBody>
        </p:sp>
        <p:sp>
          <p:nvSpPr>
            <p:cNvPr id="21" name="文本框 20"/>
            <p:cNvSpPr txBox="1"/>
            <p:nvPr/>
          </p:nvSpPr>
          <p:spPr>
            <a:xfrm>
              <a:off x="1615870" y="3697461"/>
              <a:ext cx="502062" cy="411198"/>
            </a:xfrm>
            <a:prstGeom prst="rect">
              <a:avLst/>
            </a:prstGeom>
            <a:noFill/>
          </p:spPr>
          <p:txBody>
            <a:bodyPr wrap="square" rtlCol="0">
              <a:spAutoFit/>
            </a:bodyPr>
            <a:lstStyle/>
            <a:p>
              <a:pPr algn="ctr"/>
              <a:r>
                <a:rPr lang="en-US" altLang="zh-CN" b="1" dirty="0">
                  <a:solidFill>
                    <a:schemeClr val="accent1"/>
                  </a:solidFill>
                  <a:latin typeface="+mn-ea"/>
                </a:rPr>
                <a:t>PV</a:t>
              </a:r>
              <a:endParaRPr lang="zh-CN" altLang="en-US" b="1" dirty="0">
                <a:solidFill>
                  <a:schemeClr val="accent1"/>
                </a:solidFill>
                <a:latin typeface="+mn-ea"/>
              </a:endParaRPr>
            </a:p>
          </p:txBody>
        </p:sp>
        <p:sp>
          <p:nvSpPr>
            <p:cNvPr id="33" name="椭圆 32"/>
            <p:cNvSpPr/>
            <p:nvPr/>
          </p:nvSpPr>
          <p:spPr>
            <a:xfrm>
              <a:off x="3797485" y="1917064"/>
              <a:ext cx="1764029" cy="1764029"/>
            </a:xfrm>
            <a:prstGeom prst="ellipse">
              <a:avLst/>
            </a:prstGeom>
            <a:solidFill>
              <a:schemeClr val="accent1">
                <a:lumMod val="40000"/>
                <a:lumOff val="60000"/>
                <a:alpha val="5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6715208" y="2008586"/>
              <a:ext cx="1580985" cy="1580985"/>
              <a:chOff x="6715208" y="2338787"/>
              <a:chExt cx="1580985" cy="1580985"/>
            </a:xfrm>
          </p:grpSpPr>
          <p:sp>
            <p:nvSpPr>
              <p:cNvPr id="12" name="椭圆 11"/>
              <p:cNvSpPr/>
              <p:nvPr/>
            </p:nvSpPr>
            <p:spPr>
              <a:xfrm>
                <a:off x="6715208" y="2338787"/>
                <a:ext cx="1580985" cy="15809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7269f0211519677770b3347dcff3637"/>
              <p:cNvPicPr>
                <a:picLocks noChangeAspect="1"/>
              </p:cNvPicPr>
              <p:nvPr/>
            </p:nvPicPr>
            <p:blipFill rotWithShape="1">
              <a:blip r:embed="rId5" cstate="print"/>
              <a:srcRect l="61820" t="39439" r="27893" b="31722"/>
              <a:stretch>
                <a:fillRect/>
              </a:stretch>
            </p:blipFill>
            <p:spPr>
              <a:xfrm>
                <a:off x="7004050" y="2748279"/>
                <a:ext cx="1003300" cy="762001"/>
              </a:xfrm>
              <a:prstGeom prst="rect">
                <a:avLst/>
              </a:prstGeom>
            </p:spPr>
          </p:pic>
        </p:grpSp>
        <p:grpSp>
          <p:nvGrpSpPr>
            <p:cNvPr id="29" name="组合 28"/>
            <p:cNvGrpSpPr/>
            <p:nvPr/>
          </p:nvGrpSpPr>
          <p:grpSpPr>
            <a:xfrm>
              <a:off x="9534608" y="2008586"/>
              <a:ext cx="1580985" cy="1580985"/>
              <a:chOff x="9534608" y="2338787"/>
              <a:chExt cx="1580985" cy="1580985"/>
            </a:xfrm>
          </p:grpSpPr>
          <p:sp>
            <p:nvSpPr>
              <p:cNvPr id="13" name="椭圆 12"/>
              <p:cNvSpPr/>
              <p:nvPr/>
            </p:nvSpPr>
            <p:spPr>
              <a:xfrm>
                <a:off x="9534608" y="2338787"/>
                <a:ext cx="1580985" cy="15809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7269f0211519677770b3347dcff3637"/>
              <p:cNvPicPr>
                <a:picLocks noChangeAspect="1"/>
              </p:cNvPicPr>
              <p:nvPr/>
            </p:nvPicPr>
            <p:blipFill rotWithShape="1">
              <a:blip r:embed="rId5" cstate="print"/>
              <a:srcRect l="81841" t="31570" b="26133"/>
              <a:stretch>
                <a:fillRect/>
              </a:stretch>
            </p:blipFill>
            <p:spPr>
              <a:xfrm>
                <a:off x="9760311" y="2722085"/>
                <a:ext cx="1129579" cy="712788"/>
              </a:xfrm>
              <a:prstGeom prst="rect">
                <a:avLst/>
              </a:prstGeom>
            </p:spPr>
          </p:pic>
        </p:grpSp>
        <p:sp>
          <p:nvSpPr>
            <p:cNvPr id="11" name="椭圆 10"/>
            <p:cNvSpPr/>
            <p:nvPr/>
          </p:nvSpPr>
          <p:spPr>
            <a:xfrm>
              <a:off x="3895808" y="2008586"/>
              <a:ext cx="1580985" cy="15809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076408" y="2008586"/>
              <a:ext cx="1580985" cy="1580985"/>
              <a:chOff x="1076408" y="2338787"/>
              <a:chExt cx="1580985" cy="1580985"/>
            </a:xfrm>
          </p:grpSpPr>
          <p:sp>
            <p:nvSpPr>
              <p:cNvPr id="10" name="椭圆 9"/>
              <p:cNvSpPr/>
              <p:nvPr/>
            </p:nvSpPr>
            <p:spPr>
              <a:xfrm>
                <a:off x="1076408" y="2338787"/>
                <a:ext cx="1580985" cy="15809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ecological-solar-panels-couple-in-sunlight_34534"/>
              <p:cNvSpPr/>
              <p:nvPr/>
            </p:nvSpPr>
            <p:spPr>
              <a:xfrm>
                <a:off x="1347118" y="2654746"/>
                <a:ext cx="1039564" cy="745866"/>
              </a:xfrm>
              <a:custGeom>
                <a:avLst/>
                <a:gdLst>
                  <a:gd name="T0" fmla="*/ 6017 w 7788"/>
                  <a:gd name="T1" fmla="*/ 1016 h 5596"/>
                  <a:gd name="T2" fmla="*/ 5741 w 7788"/>
                  <a:gd name="T3" fmla="*/ 789 h 5596"/>
                  <a:gd name="T4" fmla="*/ 6021 w 7788"/>
                  <a:gd name="T5" fmla="*/ 371 h 5596"/>
                  <a:gd name="T6" fmla="*/ 7000 w 7788"/>
                  <a:gd name="T7" fmla="*/ 380 h 5596"/>
                  <a:gd name="T8" fmla="*/ 7269 w 7788"/>
                  <a:gd name="T9" fmla="*/ 766 h 5596"/>
                  <a:gd name="T10" fmla="*/ 7027 w 7788"/>
                  <a:gd name="T11" fmla="*/ 1649 h 5596"/>
                  <a:gd name="T12" fmla="*/ 6556 w 7788"/>
                  <a:gd name="T13" fmla="*/ 1823 h 5596"/>
                  <a:gd name="T14" fmla="*/ 6072 w 7788"/>
                  <a:gd name="T15" fmla="*/ 1687 h 5596"/>
                  <a:gd name="T16" fmla="*/ 5779 w 7788"/>
                  <a:gd name="T17" fmla="*/ 1255 h 5596"/>
                  <a:gd name="T18" fmla="*/ 5779 w 7788"/>
                  <a:gd name="T19" fmla="*/ 1255 h 5596"/>
                  <a:gd name="T20" fmla="*/ 7754 w 7788"/>
                  <a:gd name="T21" fmla="*/ 3924 h 5596"/>
                  <a:gd name="T22" fmla="*/ 6647 w 7788"/>
                  <a:gd name="T23" fmla="*/ 3554 h 5596"/>
                  <a:gd name="T24" fmla="*/ 1592 w 7788"/>
                  <a:gd name="T25" fmla="*/ 1354 h 5596"/>
                  <a:gd name="T26" fmla="*/ 143 w 7788"/>
                  <a:gd name="T27" fmla="*/ 2519 h 5596"/>
                  <a:gd name="T28" fmla="*/ 1982 w 7788"/>
                  <a:gd name="T29" fmla="*/ 4634 h 5596"/>
                  <a:gd name="T30" fmla="*/ 3062 w 7788"/>
                  <a:gd name="T31" fmla="*/ 4842 h 5596"/>
                  <a:gd name="T32" fmla="*/ 4625 w 7788"/>
                  <a:gd name="T33" fmla="*/ 4994 h 5596"/>
                  <a:gd name="T34" fmla="*/ 5624 w 7788"/>
                  <a:gd name="T35" fmla="*/ 5196 h 5596"/>
                  <a:gd name="T36" fmla="*/ 5353 w 7788"/>
                  <a:gd name="T37" fmla="*/ 4704 h 5596"/>
                  <a:gd name="T38" fmla="*/ 5470 w 7788"/>
                  <a:gd name="T39" fmla="*/ 5554 h 5596"/>
                  <a:gd name="T40" fmla="*/ 7171 w 7788"/>
                  <a:gd name="T41" fmla="*/ 4932 h 5596"/>
                  <a:gd name="T42" fmla="*/ 6304 w 7788"/>
                  <a:gd name="T43" fmla="*/ 3502 h 5596"/>
                  <a:gd name="T44" fmla="*/ 1932 w 7788"/>
                  <a:gd name="T45" fmla="*/ 3761 h 5596"/>
                  <a:gd name="T46" fmla="*/ 1681 w 7788"/>
                  <a:gd name="T47" fmla="*/ 3167 h 5596"/>
                  <a:gd name="T48" fmla="*/ 1681 w 7788"/>
                  <a:gd name="T49" fmla="*/ 2933 h 5596"/>
                  <a:gd name="T50" fmla="*/ 1187 w 7788"/>
                  <a:gd name="T51" fmla="*/ 3405 h 5596"/>
                  <a:gd name="T52" fmla="*/ 1894 w 7788"/>
                  <a:gd name="T53" fmla="*/ 3766 h 5596"/>
                  <a:gd name="T54" fmla="*/ 2047 w 7788"/>
                  <a:gd name="T55" fmla="*/ 4129 h 5596"/>
                  <a:gd name="T56" fmla="*/ 2503 w 7788"/>
                  <a:gd name="T57" fmla="*/ 4188 h 5596"/>
                  <a:gd name="T58" fmla="*/ 4327 w 7788"/>
                  <a:gd name="T59" fmla="*/ 3402 h 5596"/>
                  <a:gd name="T60" fmla="*/ 3035 w 7788"/>
                  <a:gd name="T61" fmla="*/ 2795 h 5596"/>
                  <a:gd name="T62" fmla="*/ 4602 w 7788"/>
                  <a:gd name="T63" fmla="*/ 3416 h 5596"/>
                  <a:gd name="T64" fmla="*/ 4996 w 7788"/>
                  <a:gd name="T65" fmla="*/ 2437 h 5596"/>
                  <a:gd name="T66" fmla="*/ 3879 w 7788"/>
                  <a:gd name="T67" fmla="*/ 2278 h 5596"/>
                  <a:gd name="T68" fmla="*/ 3076 w 7788"/>
                  <a:gd name="T69" fmla="*/ 2661 h 5596"/>
                  <a:gd name="T70" fmla="*/ 3559 w 7788"/>
                  <a:gd name="T71" fmla="*/ 3801 h 5596"/>
                  <a:gd name="T72" fmla="*/ 3637 w 7788"/>
                  <a:gd name="T73" fmla="*/ 3836 h 5596"/>
                  <a:gd name="T74" fmla="*/ 4632 w 7788"/>
                  <a:gd name="T75" fmla="*/ 3476 h 5596"/>
                  <a:gd name="T76" fmla="*/ 5207 w 7788"/>
                  <a:gd name="T77" fmla="*/ 2788 h 5596"/>
                  <a:gd name="T78" fmla="*/ 4819 w 7788"/>
                  <a:gd name="T79" fmla="*/ 1870 h 5596"/>
                  <a:gd name="T80" fmla="*/ 3735 w 7788"/>
                  <a:gd name="T81" fmla="*/ 1754 h 5596"/>
                  <a:gd name="T82" fmla="*/ 2745 w 7788"/>
                  <a:gd name="T83" fmla="*/ 2130 h 5596"/>
                  <a:gd name="T84" fmla="*/ 1499 w 7788"/>
                  <a:gd name="T85" fmla="*/ 2663 h 5596"/>
                  <a:gd name="T86" fmla="*/ 1455 w 7788"/>
                  <a:gd name="T87" fmla="*/ 2775 h 5596"/>
                  <a:gd name="T88" fmla="*/ 962 w 7788"/>
                  <a:gd name="T89" fmla="*/ 3113 h 5596"/>
                  <a:gd name="T90" fmla="*/ 1181 w 7788"/>
                  <a:gd name="T91" fmla="*/ 3781 h 5596"/>
                  <a:gd name="T92" fmla="*/ 736 w 7788"/>
                  <a:gd name="T93" fmla="*/ 3796 h 5596"/>
                  <a:gd name="T94" fmla="*/ 1484 w 7788"/>
                  <a:gd name="T95" fmla="*/ 4251 h 5596"/>
                  <a:gd name="T96" fmla="*/ 2327 w 7788"/>
                  <a:gd name="T97" fmla="*/ 4984 h 5596"/>
                  <a:gd name="T98" fmla="*/ 2421 w 7788"/>
                  <a:gd name="T99" fmla="*/ 4634 h 5596"/>
                  <a:gd name="T100" fmla="*/ 2518 w 7788"/>
                  <a:gd name="T101" fmla="*/ 4226 h 5596"/>
                  <a:gd name="T102" fmla="*/ 3046 w 7788"/>
                  <a:gd name="T103" fmla="*/ 4528 h 5596"/>
                  <a:gd name="T104" fmla="*/ 5087 w 7788"/>
                  <a:gd name="T105" fmla="*/ 5260 h 5596"/>
                  <a:gd name="T106" fmla="*/ 5236 w 7788"/>
                  <a:gd name="T107" fmla="*/ 4704 h 5596"/>
                  <a:gd name="T108" fmla="*/ 4889 w 7788"/>
                  <a:gd name="T109" fmla="*/ 4037 h 5596"/>
                  <a:gd name="T110" fmla="*/ 6466 w 7788"/>
                  <a:gd name="T111" fmla="*/ 3571 h 5596"/>
                  <a:gd name="T112" fmla="*/ 6274 w 7788"/>
                  <a:gd name="T113" fmla="*/ 4710 h 5596"/>
                  <a:gd name="T114" fmla="*/ 5984 w 7788"/>
                  <a:gd name="T115" fmla="*/ 4961 h 5596"/>
                  <a:gd name="T116" fmla="*/ 6605 w 7788"/>
                  <a:gd name="T117" fmla="*/ 5154 h 5596"/>
                  <a:gd name="T118" fmla="*/ 6987 w 7788"/>
                  <a:gd name="T119" fmla="*/ 4086 h 5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8" h="5596">
                    <a:moveTo>
                      <a:pt x="6524" y="1641"/>
                    </a:moveTo>
                    <a:cubicBezTo>
                      <a:pt x="6868" y="1641"/>
                      <a:pt x="7148" y="1361"/>
                      <a:pt x="7148" y="1016"/>
                    </a:cubicBezTo>
                    <a:cubicBezTo>
                      <a:pt x="7148" y="672"/>
                      <a:pt x="6868" y="392"/>
                      <a:pt x="6524" y="392"/>
                    </a:cubicBezTo>
                    <a:cubicBezTo>
                      <a:pt x="6180" y="392"/>
                      <a:pt x="5900" y="672"/>
                      <a:pt x="5900" y="1016"/>
                    </a:cubicBezTo>
                    <a:cubicBezTo>
                      <a:pt x="5900" y="1361"/>
                      <a:pt x="6180" y="1641"/>
                      <a:pt x="6524" y="1641"/>
                    </a:cubicBezTo>
                    <a:close/>
                    <a:moveTo>
                      <a:pt x="6524" y="509"/>
                    </a:moveTo>
                    <a:cubicBezTo>
                      <a:pt x="6804" y="509"/>
                      <a:pt x="7031" y="737"/>
                      <a:pt x="7031" y="1016"/>
                    </a:cubicBezTo>
                    <a:cubicBezTo>
                      <a:pt x="7031" y="1296"/>
                      <a:pt x="6804" y="1524"/>
                      <a:pt x="6524" y="1524"/>
                    </a:cubicBezTo>
                    <a:cubicBezTo>
                      <a:pt x="6244" y="1524"/>
                      <a:pt x="6017" y="1296"/>
                      <a:pt x="6017" y="1016"/>
                    </a:cubicBezTo>
                    <a:cubicBezTo>
                      <a:pt x="6017" y="737"/>
                      <a:pt x="6244" y="509"/>
                      <a:pt x="6524" y="509"/>
                    </a:cubicBezTo>
                    <a:close/>
                    <a:moveTo>
                      <a:pt x="5561" y="712"/>
                    </a:moveTo>
                    <a:cubicBezTo>
                      <a:pt x="5561" y="708"/>
                      <a:pt x="5561" y="704"/>
                      <a:pt x="5562" y="700"/>
                    </a:cubicBezTo>
                    <a:cubicBezTo>
                      <a:pt x="5567" y="685"/>
                      <a:pt x="5584" y="676"/>
                      <a:pt x="5599" y="681"/>
                    </a:cubicBezTo>
                    <a:lnTo>
                      <a:pt x="5759" y="733"/>
                    </a:lnTo>
                    <a:cubicBezTo>
                      <a:pt x="5774" y="738"/>
                      <a:pt x="5783" y="755"/>
                      <a:pt x="5778" y="770"/>
                    </a:cubicBezTo>
                    <a:cubicBezTo>
                      <a:pt x="5774" y="783"/>
                      <a:pt x="5763" y="791"/>
                      <a:pt x="5750" y="791"/>
                    </a:cubicBezTo>
                    <a:lnTo>
                      <a:pt x="5750" y="791"/>
                    </a:lnTo>
                    <a:cubicBezTo>
                      <a:pt x="5747" y="791"/>
                      <a:pt x="5744" y="790"/>
                      <a:pt x="5741" y="789"/>
                    </a:cubicBezTo>
                    <a:lnTo>
                      <a:pt x="5581" y="737"/>
                    </a:lnTo>
                    <a:cubicBezTo>
                      <a:pt x="5570" y="733"/>
                      <a:pt x="5562" y="723"/>
                      <a:pt x="5561" y="712"/>
                    </a:cubicBezTo>
                    <a:close/>
                    <a:moveTo>
                      <a:pt x="5922" y="235"/>
                    </a:moveTo>
                    <a:cubicBezTo>
                      <a:pt x="5912" y="222"/>
                      <a:pt x="5915" y="204"/>
                      <a:pt x="5928" y="194"/>
                    </a:cubicBezTo>
                    <a:cubicBezTo>
                      <a:pt x="5941" y="185"/>
                      <a:pt x="5960" y="188"/>
                      <a:pt x="5969" y="201"/>
                    </a:cubicBezTo>
                    <a:lnTo>
                      <a:pt x="6068" y="337"/>
                    </a:lnTo>
                    <a:cubicBezTo>
                      <a:pt x="6077" y="350"/>
                      <a:pt x="6075" y="368"/>
                      <a:pt x="6061" y="378"/>
                    </a:cubicBezTo>
                    <a:cubicBezTo>
                      <a:pt x="6056" y="381"/>
                      <a:pt x="6050" y="383"/>
                      <a:pt x="6044" y="383"/>
                    </a:cubicBezTo>
                    <a:cubicBezTo>
                      <a:pt x="6035" y="383"/>
                      <a:pt x="6026" y="379"/>
                      <a:pt x="6021" y="371"/>
                    </a:cubicBezTo>
                    <a:lnTo>
                      <a:pt x="6021" y="371"/>
                    </a:lnTo>
                    <a:lnTo>
                      <a:pt x="5922" y="235"/>
                    </a:lnTo>
                    <a:close/>
                    <a:moveTo>
                      <a:pt x="6983" y="375"/>
                    </a:moveTo>
                    <a:cubicBezTo>
                      <a:pt x="6970" y="365"/>
                      <a:pt x="6967" y="347"/>
                      <a:pt x="6976" y="334"/>
                    </a:cubicBezTo>
                    <a:lnTo>
                      <a:pt x="7075" y="198"/>
                    </a:lnTo>
                    <a:cubicBezTo>
                      <a:pt x="7085" y="185"/>
                      <a:pt x="7103" y="182"/>
                      <a:pt x="7116" y="191"/>
                    </a:cubicBezTo>
                    <a:cubicBezTo>
                      <a:pt x="7129" y="201"/>
                      <a:pt x="7132" y="219"/>
                      <a:pt x="7123" y="232"/>
                    </a:cubicBezTo>
                    <a:lnTo>
                      <a:pt x="7024" y="368"/>
                    </a:lnTo>
                    <a:cubicBezTo>
                      <a:pt x="7018" y="376"/>
                      <a:pt x="7009" y="380"/>
                      <a:pt x="7000" y="380"/>
                    </a:cubicBezTo>
                    <a:cubicBezTo>
                      <a:pt x="6994" y="380"/>
                      <a:pt x="6988" y="379"/>
                      <a:pt x="6983" y="375"/>
                    </a:cubicBezTo>
                    <a:close/>
                    <a:moveTo>
                      <a:pt x="7269" y="766"/>
                    </a:moveTo>
                    <a:cubicBezTo>
                      <a:pt x="7264" y="751"/>
                      <a:pt x="7272" y="734"/>
                      <a:pt x="7287" y="729"/>
                    </a:cubicBezTo>
                    <a:lnTo>
                      <a:pt x="7447" y="677"/>
                    </a:lnTo>
                    <a:cubicBezTo>
                      <a:pt x="7463" y="672"/>
                      <a:pt x="7479" y="680"/>
                      <a:pt x="7484" y="696"/>
                    </a:cubicBezTo>
                    <a:cubicBezTo>
                      <a:pt x="7489" y="711"/>
                      <a:pt x="7481" y="728"/>
                      <a:pt x="7465" y="733"/>
                    </a:cubicBezTo>
                    <a:lnTo>
                      <a:pt x="7305" y="785"/>
                    </a:lnTo>
                    <a:cubicBezTo>
                      <a:pt x="7303" y="786"/>
                      <a:pt x="7299" y="786"/>
                      <a:pt x="7297" y="786"/>
                    </a:cubicBezTo>
                    <a:cubicBezTo>
                      <a:pt x="7284" y="786"/>
                      <a:pt x="7273" y="778"/>
                      <a:pt x="7269" y="766"/>
                    </a:cubicBezTo>
                    <a:close/>
                    <a:moveTo>
                      <a:pt x="7486" y="1320"/>
                    </a:moveTo>
                    <a:cubicBezTo>
                      <a:pt x="7482" y="1333"/>
                      <a:pt x="7470" y="1341"/>
                      <a:pt x="7458" y="1341"/>
                    </a:cubicBezTo>
                    <a:cubicBezTo>
                      <a:pt x="7455" y="1341"/>
                      <a:pt x="7452" y="1340"/>
                      <a:pt x="7449" y="1339"/>
                    </a:cubicBezTo>
                    <a:lnTo>
                      <a:pt x="7289" y="1287"/>
                    </a:lnTo>
                    <a:cubicBezTo>
                      <a:pt x="7274" y="1282"/>
                      <a:pt x="7265" y="1266"/>
                      <a:pt x="7270" y="1250"/>
                    </a:cubicBezTo>
                    <a:cubicBezTo>
                      <a:pt x="7275" y="1235"/>
                      <a:pt x="7292" y="1226"/>
                      <a:pt x="7307" y="1231"/>
                    </a:cubicBezTo>
                    <a:lnTo>
                      <a:pt x="7467" y="1283"/>
                    </a:lnTo>
                    <a:cubicBezTo>
                      <a:pt x="7482" y="1288"/>
                      <a:pt x="7491" y="1305"/>
                      <a:pt x="7486" y="1320"/>
                    </a:cubicBezTo>
                    <a:close/>
                    <a:moveTo>
                      <a:pt x="7027" y="1649"/>
                    </a:moveTo>
                    <a:lnTo>
                      <a:pt x="7126" y="1785"/>
                    </a:lnTo>
                    <a:cubicBezTo>
                      <a:pt x="7136" y="1799"/>
                      <a:pt x="7133" y="1817"/>
                      <a:pt x="7120" y="1826"/>
                    </a:cubicBezTo>
                    <a:cubicBezTo>
                      <a:pt x="7115" y="1830"/>
                      <a:pt x="7109" y="1832"/>
                      <a:pt x="7103" y="1832"/>
                    </a:cubicBezTo>
                    <a:cubicBezTo>
                      <a:pt x="7094" y="1832"/>
                      <a:pt x="7085" y="1828"/>
                      <a:pt x="7079" y="1820"/>
                    </a:cubicBezTo>
                    <a:lnTo>
                      <a:pt x="6980" y="1684"/>
                    </a:lnTo>
                    <a:cubicBezTo>
                      <a:pt x="6971" y="1671"/>
                      <a:pt x="6974" y="1652"/>
                      <a:pt x="6987" y="1643"/>
                    </a:cubicBezTo>
                    <a:cubicBezTo>
                      <a:pt x="7000" y="1634"/>
                      <a:pt x="7018" y="1636"/>
                      <a:pt x="7027" y="1649"/>
                    </a:cubicBezTo>
                    <a:close/>
                    <a:moveTo>
                      <a:pt x="6538" y="1796"/>
                    </a:moveTo>
                    <a:cubicBezTo>
                      <a:pt x="6548" y="1801"/>
                      <a:pt x="6556" y="1811"/>
                      <a:pt x="6556" y="1823"/>
                    </a:cubicBezTo>
                    <a:lnTo>
                      <a:pt x="6556" y="1991"/>
                    </a:lnTo>
                    <a:cubicBezTo>
                      <a:pt x="6556" y="2008"/>
                      <a:pt x="6543" y="2021"/>
                      <a:pt x="6526" y="2021"/>
                    </a:cubicBezTo>
                    <a:cubicBezTo>
                      <a:pt x="6510" y="2021"/>
                      <a:pt x="6497" y="2007"/>
                      <a:pt x="6497" y="1991"/>
                    </a:cubicBezTo>
                    <a:lnTo>
                      <a:pt x="6497" y="1823"/>
                    </a:lnTo>
                    <a:cubicBezTo>
                      <a:pt x="6497" y="1807"/>
                      <a:pt x="6510" y="1794"/>
                      <a:pt x="6526" y="1794"/>
                    </a:cubicBezTo>
                    <a:cubicBezTo>
                      <a:pt x="6530" y="1794"/>
                      <a:pt x="6534" y="1795"/>
                      <a:pt x="6538" y="1796"/>
                    </a:cubicBezTo>
                    <a:close/>
                    <a:moveTo>
                      <a:pt x="6065" y="1646"/>
                    </a:moveTo>
                    <a:cubicBezTo>
                      <a:pt x="6072" y="1650"/>
                      <a:pt x="6076" y="1657"/>
                      <a:pt x="6077" y="1665"/>
                    </a:cubicBezTo>
                    <a:cubicBezTo>
                      <a:pt x="6078" y="1672"/>
                      <a:pt x="6076" y="1680"/>
                      <a:pt x="6072" y="1687"/>
                    </a:cubicBezTo>
                    <a:lnTo>
                      <a:pt x="5973" y="1823"/>
                    </a:lnTo>
                    <a:cubicBezTo>
                      <a:pt x="5967" y="1831"/>
                      <a:pt x="5958" y="1835"/>
                      <a:pt x="5949" y="1835"/>
                    </a:cubicBezTo>
                    <a:cubicBezTo>
                      <a:pt x="5943" y="1835"/>
                      <a:pt x="5937" y="1833"/>
                      <a:pt x="5932" y="1829"/>
                    </a:cubicBezTo>
                    <a:cubicBezTo>
                      <a:pt x="5925" y="1824"/>
                      <a:pt x="5921" y="1817"/>
                      <a:pt x="5920" y="1810"/>
                    </a:cubicBezTo>
                    <a:cubicBezTo>
                      <a:pt x="5920" y="1806"/>
                      <a:pt x="5920" y="1803"/>
                      <a:pt x="5921" y="1799"/>
                    </a:cubicBezTo>
                    <a:cubicBezTo>
                      <a:pt x="5921" y="1795"/>
                      <a:pt x="5923" y="1791"/>
                      <a:pt x="5925" y="1788"/>
                    </a:cubicBezTo>
                    <a:lnTo>
                      <a:pt x="6024" y="1652"/>
                    </a:lnTo>
                    <a:cubicBezTo>
                      <a:pt x="6034" y="1639"/>
                      <a:pt x="6052" y="1636"/>
                      <a:pt x="6065" y="1646"/>
                    </a:cubicBezTo>
                    <a:close/>
                    <a:moveTo>
                      <a:pt x="5779" y="1255"/>
                    </a:moveTo>
                    <a:cubicBezTo>
                      <a:pt x="5784" y="1270"/>
                      <a:pt x="5776" y="1286"/>
                      <a:pt x="5761" y="1292"/>
                    </a:cubicBezTo>
                    <a:lnTo>
                      <a:pt x="5761" y="1292"/>
                    </a:lnTo>
                    <a:lnTo>
                      <a:pt x="5601" y="1344"/>
                    </a:lnTo>
                    <a:cubicBezTo>
                      <a:pt x="5598" y="1344"/>
                      <a:pt x="5595" y="1345"/>
                      <a:pt x="5592" y="1345"/>
                    </a:cubicBezTo>
                    <a:cubicBezTo>
                      <a:pt x="5579" y="1345"/>
                      <a:pt x="5568" y="1337"/>
                      <a:pt x="5564" y="1325"/>
                    </a:cubicBezTo>
                    <a:cubicBezTo>
                      <a:pt x="5562" y="1321"/>
                      <a:pt x="5562" y="1317"/>
                      <a:pt x="5562" y="1313"/>
                    </a:cubicBezTo>
                    <a:cubicBezTo>
                      <a:pt x="5563" y="1302"/>
                      <a:pt x="5571" y="1292"/>
                      <a:pt x="5583" y="1288"/>
                    </a:cubicBezTo>
                    <a:lnTo>
                      <a:pt x="5742" y="1236"/>
                    </a:lnTo>
                    <a:cubicBezTo>
                      <a:pt x="5758" y="1231"/>
                      <a:pt x="5774" y="1239"/>
                      <a:pt x="5779" y="1255"/>
                    </a:cubicBezTo>
                    <a:close/>
                    <a:moveTo>
                      <a:pt x="6492" y="197"/>
                    </a:moveTo>
                    <a:lnTo>
                      <a:pt x="6492" y="197"/>
                    </a:lnTo>
                    <a:lnTo>
                      <a:pt x="6492" y="29"/>
                    </a:lnTo>
                    <a:cubicBezTo>
                      <a:pt x="6492" y="13"/>
                      <a:pt x="6505" y="0"/>
                      <a:pt x="6522" y="0"/>
                    </a:cubicBezTo>
                    <a:cubicBezTo>
                      <a:pt x="6538" y="0"/>
                      <a:pt x="6551" y="13"/>
                      <a:pt x="6551" y="29"/>
                    </a:cubicBezTo>
                    <a:lnTo>
                      <a:pt x="6551" y="197"/>
                    </a:lnTo>
                    <a:cubicBezTo>
                      <a:pt x="6551" y="214"/>
                      <a:pt x="6538" y="227"/>
                      <a:pt x="6522" y="227"/>
                    </a:cubicBezTo>
                    <a:cubicBezTo>
                      <a:pt x="6506" y="227"/>
                      <a:pt x="6492" y="214"/>
                      <a:pt x="6492" y="197"/>
                    </a:cubicBezTo>
                    <a:close/>
                    <a:moveTo>
                      <a:pt x="7754" y="3924"/>
                    </a:moveTo>
                    <a:cubicBezTo>
                      <a:pt x="7780" y="3906"/>
                      <a:pt x="7788" y="3871"/>
                      <a:pt x="7772" y="3844"/>
                    </a:cubicBezTo>
                    <a:cubicBezTo>
                      <a:pt x="7756" y="3817"/>
                      <a:pt x="7721" y="3807"/>
                      <a:pt x="7693" y="3821"/>
                    </a:cubicBezTo>
                    <a:cubicBezTo>
                      <a:pt x="7539" y="3900"/>
                      <a:pt x="7366" y="3932"/>
                      <a:pt x="7191" y="3950"/>
                    </a:cubicBezTo>
                    <a:cubicBezTo>
                      <a:pt x="7092" y="3867"/>
                      <a:pt x="6985" y="3786"/>
                      <a:pt x="6870" y="3705"/>
                    </a:cubicBezTo>
                    <a:cubicBezTo>
                      <a:pt x="6881" y="3639"/>
                      <a:pt x="6896" y="3576"/>
                      <a:pt x="6919" y="3517"/>
                    </a:cubicBezTo>
                    <a:cubicBezTo>
                      <a:pt x="6930" y="3487"/>
                      <a:pt x="6916" y="3454"/>
                      <a:pt x="6887" y="3441"/>
                    </a:cubicBezTo>
                    <a:cubicBezTo>
                      <a:pt x="6858" y="3428"/>
                      <a:pt x="6824" y="3440"/>
                      <a:pt x="6809" y="3469"/>
                    </a:cubicBezTo>
                    <a:cubicBezTo>
                      <a:pt x="6788" y="3512"/>
                      <a:pt x="6752" y="3553"/>
                      <a:pt x="6707" y="3594"/>
                    </a:cubicBezTo>
                    <a:cubicBezTo>
                      <a:pt x="6687" y="3581"/>
                      <a:pt x="6667" y="3567"/>
                      <a:pt x="6647" y="3554"/>
                    </a:cubicBezTo>
                    <a:lnTo>
                      <a:pt x="6463" y="3427"/>
                    </a:lnTo>
                    <a:lnTo>
                      <a:pt x="5781" y="1835"/>
                    </a:lnTo>
                    <a:cubicBezTo>
                      <a:pt x="5768" y="1803"/>
                      <a:pt x="5736" y="1782"/>
                      <a:pt x="5701" y="1782"/>
                    </a:cubicBezTo>
                    <a:lnTo>
                      <a:pt x="1637" y="1341"/>
                    </a:lnTo>
                    <a:cubicBezTo>
                      <a:pt x="1637" y="1341"/>
                      <a:pt x="1637" y="1341"/>
                      <a:pt x="1636" y="1341"/>
                    </a:cubicBezTo>
                    <a:cubicBezTo>
                      <a:pt x="1630" y="1341"/>
                      <a:pt x="1623" y="1342"/>
                      <a:pt x="1617" y="1344"/>
                    </a:cubicBezTo>
                    <a:cubicBezTo>
                      <a:pt x="1615" y="1344"/>
                      <a:pt x="1613" y="1345"/>
                      <a:pt x="1612" y="1345"/>
                    </a:cubicBezTo>
                    <a:cubicBezTo>
                      <a:pt x="1607" y="1347"/>
                      <a:pt x="1602" y="1348"/>
                      <a:pt x="1598" y="1351"/>
                    </a:cubicBezTo>
                    <a:cubicBezTo>
                      <a:pt x="1596" y="1352"/>
                      <a:pt x="1594" y="1353"/>
                      <a:pt x="1592" y="1354"/>
                    </a:cubicBezTo>
                    <a:cubicBezTo>
                      <a:pt x="1590" y="1355"/>
                      <a:pt x="1588" y="1356"/>
                      <a:pt x="1586" y="1357"/>
                    </a:cubicBezTo>
                    <a:lnTo>
                      <a:pt x="1436" y="1465"/>
                    </a:lnTo>
                    <a:cubicBezTo>
                      <a:pt x="1407" y="1486"/>
                      <a:pt x="1395" y="1522"/>
                      <a:pt x="1403" y="1555"/>
                    </a:cubicBezTo>
                    <a:cubicBezTo>
                      <a:pt x="1307" y="1548"/>
                      <a:pt x="1193" y="1542"/>
                      <a:pt x="1075" y="1551"/>
                    </a:cubicBezTo>
                    <a:cubicBezTo>
                      <a:pt x="816" y="1572"/>
                      <a:pt x="673" y="1647"/>
                      <a:pt x="639" y="1781"/>
                    </a:cubicBezTo>
                    <a:cubicBezTo>
                      <a:pt x="578" y="2026"/>
                      <a:pt x="958" y="2387"/>
                      <a:pt x="1276" y="2639"/>
                    </a:cubicBezTo>
                    <a:lnTo>
                      <a:pt x="156" y="2517"/>
                    </a:lnTo>
                    <a:lnTo>
                      <a:pt x="155" y="2517"/>
                    </a:lnTo>
                    <a:cubicBezTo>
                      <a:pt x="151" y="2517"/>
                      <a:pt x="147" y="2518"/>
                      <a:pt x="143" y="2519"/>
                    </a:cubicBezTo>
                    <a:cubicBezTo>
                      <a:pt x="142" y="2519"/>
                      <a:pt x="141" y="2520"/>
                      <a:pt x="140" y="2520"/>
                    </a:cubicBezTo>
                    <a:cubicBezTo>
                      <a:pt x="137" y="2521"/>
                      <a:pt x="134" y="2522"/>
                      <a:pt x="131" y="2523"/>
                    </a:cubicBezTo>
                    <a:cubicBezTo>
                      <a:pt x="130" y="2524"/>
                      <a:pt x="129" y="2525"/>
                      <a:pt x="127" y="2526"/>
                    </a:cubicBezTo>
                    <a:cubicBezTo>
                      <a:pt x="126" y="2526"/>
                      <a:pt x="125" y="2527"/>
                      <a:pt x="124" y="2528"/>
                    </a:cubicBezTo>
                    <a:lnTo>
                      <a:pt x="29" y="2595"/>
                    </a:lnTo>
                    <a:cubicBezTo>
                      <a:pt x="8" y="2611"/>
                      <a:pt x="0" y="2639"/>
                      <a:pt x="11" y="2663"/>
                    </a:cubicBezTo>
                    <a:lnTo>
                      <a:pt x="822" y="4601"/>
                    </a:lnTo>
                    <a:cubicBezTo>
                      <a:pt x="831" y="4621"/>
                      <a:pt x="851" y="4634"/>
                      <a:pt x="873" y="4634"/>
                    </a:cubicBezTo>
                    <a:lnTo>
                      <a:pt x="1982" y="4634"/>
                    </a:lnTo>
                    <a:lnTo>
                      <a:pt x="2036" y="4816"/>
                    </a:lnTo>
                    <a:lnTo>
                      <a:pt x="1631" y="5087"/>
                    </a:lnTo>
                    <a:cubicBezTo>
                      <a:pt x="1616" y="5096"/>
                      <a:pt x="1611" y="5115"/>
                      <a:pt x="1617" y="5131"/>
                    </a:cubicBezTo>
                    <a:cubicBezTo>
                      <a:pt x="1622" y="5145"/>
                      <a:pt x="1636" y="5154"/>
                      <a:pt x="1651" y="5154"/>
                    </a:cubicBezTo>
                    <a:cubicBezTo>
                      <a:pt x="1653" y="5154"/>
                      <a:pt x="1655" y="5154"/>
                      <a:pt x="1656" y="5154"/>
                    </a:cubicBezTo>
                    <a:lnTo>
                      <a:pt x="2465" y="5038"/>
                    </a:lnTo>
                    <a:lnTo>
                      <a:pt x="3068" y="4915"/>
                    </a:lnTo>
                    <a:cubicBezTo>
                      <a:pt x="3086" y="4911"/>
                      <a:pt x="3098" y="4894"/>
                      <a:pt x="3097" y="4876"/>
                    </a:cubicBezTo>
                    <a:cubicBezTo>
                      <a:pt x="3096" y="4857"/>
                      <a:pt x="3081" y="4843"/>
                      <a:pt x="3062" y="4842"/>
                    </a:cubicBezTo>
                    <a:lnTo>
                      <a:pt x="2495" y="4815"/>
                    </a:lnTo>
                    <a:lnTo>
                      <a:pt x="2495" y="4634"/>
                    </a:lnTo>
                    <a:lnTo>
                      <a:pt x="2689" y="4634"/>
                    </a:lnTo>
                    <a:lnTo>
                      <a:pt x="2696" y="4652"/>
                    </a:lnTo>
                    <a:cubicBezTo>
                      <a:pt x="2711" y="4683"/>
                      <a:pt x="2742" y="4704"/>
                      <a:pt x="2777" y="4704"/>
                    </a:cubicBezTo>
                    <a:lnTo>
                      <a:pt x="3014" y="4704"/>
                    </a:lnTo>
                    <a:lnTo>
                      <a:pt x="3050" y="4704"/>
                    </a:lnTo>
                    <a:lnTo>
                      <a:pt x="4540" y="4704"/>
                    </a:lnTo>
                    <a:lnTo>
                      <a:pt x="4625" y="4994"/>
                    </a:lnTo>
                    <a:lnTo>
                      <a:pt x="3981" y="5423"/>
                    </a:lnTo>
                    <a:cubicBezTo>
                      <a:pt x="3958" y="5438"/>
                      <a:pt x="3949" y="5467"/>
                      <a:pt x="3958" y="5493"/>
                    </a:cubicBezTo>
                    <a:cubicBezTo>
                      <a:pt x="3967" y="5516"/>
                      <a:pt x="3989" y="5530"/>
                      <a:pt x="4013" y="5530"/>
                    </a:cubicBezTo>
                    <a:cubicBezTo>
                      <a:pt x="4016" y="5530"/>
                      <a:pt x="4019" y="5530"/>
                      <a:pt x="4021" y="5530"/>
                    </a:cubicBezTo>
                    <a:lnTo>
                      <a:pt x="5306" y="5346"/>
                    </a:lnTo>
                    <a:lnTo>
                      <a:pt x="5518" y="5303"/>
                    </a:lnTo>
                    <a:cubicBezTo>
                      <a:pt x="5526" y="5295"/>
                      <a:pt x="5535" y="5287"/>
                      <a:pt x="5543" y="5279"/>
                    </a:cubicBezTo>
                    <a:cubicBezTo>
                      <a:pt x="5553" y="5269"/>
                      <a:pt x="5563" y="5259"/>
                      <a:pt x="5574" y="5249"/>
                    </a:cubicBezTo>
                    <a:cubicBezTo>
                      <a:pt x="5590" y="5233"/>
                      <a:pt x="5607" y="5216"/>
                      <a:pt x="5624" y="5196"/>
                    </a:cubicBezTo>
                    <a:lnTo>
                      <a:pt x="5647" y="5170"/>
                    </a:lnTo>
                    <a:cubicBezTo>
                      <a:pt x="5652" y="5165"/>
                      <a:pt x="5657" y="5159"/>
                      <a:pt x="5661" y="5154"/>
                    </a:cubicBezTo>
                    <a:lnTo>
                      <a:pt x="5353" y="5217"/>
                    </a:lnTo>
                    <a:lnTo>
                      <a:pt x="5353" y="5108"/>
                    </a:lnTo>
                    <a:lnTo>
                      <a:pt x="5687" y="5124"/>
                    </a:lnTo>
                    <a:cubicBezTo>
                      <a:pt x="5694" y="5116"/>
                      <a:pt x="5701" y="5108"/>
                      <a:pt x="5708" y="5100"/>
                    </a:cubicBezTo>
                    <a:cubicBezTo>
                      <a:pt x="5686" y="5068"/>
                      <a:pt x="5665" y="5036"/>
                      <a:pt x="5646" y="5005"/>
                    </a:cubicBezTo>
                    <a:lnTo>
                      <a:pt x="5353" y="4991"/>
                    </a:lnTo>
                    <a:lnTo>
                      <a:pt x="5353" y="4704"/>
                    </a:lnTo>
                    <a:lnTo>
                      <a:pt x="5523" y="4704"/>
                    </a:lnTo>
                    <a:cubicBezTo>
                      <a:pt x="5518" y="4681"/>
                      <a:pt x="5515" y="4658"/>
                      <a:pt x="5513" y="4636"/>
                    </a:cubicBezTo>
                    <a:cubicBezTo>
                      <a:pt x="5543" y="4644"/>
                      <a:pt x="5572" y="4654"/>
                      <a:pt x="5602" y="4662"/>
                    </a:cubicBezTo>
                    <a:cubicBezTo>
                      <a:pt x="5610" y="4819"/>
                      <a:pt x="5685" y="4987"/>
                      <a:pt x="5832" y="5172"/>
                    </a:cubicBezTo>
                    <a:cubicBezTo>
                      <a:pt x="5817" y="5193"/>
                      <a:pt x="5801" y="5213"/>
                      <a:pt x="5785" y="5231"/>
                    </a:cubicBezTo>
                    <a:cubicBezTo>
                      <a:pt x="5753" y="5272"/>
                      <a:pt x="5719" y="5308"/>
                      <a:pt x="5689" y="5342"/>
                    </a:cubicBezTo>
                    <a:cubicBezTo>
                      <a:pt x="5660" y="5376"/>
                      <a:pt x="5629" y="5404"/>
                      <a:pt x="5604" y="5430"/>
                    </a:cubicBezTo>
                    <a:cubicBezTo>
                      <a:pt x="5578" y="5457"/>
                      <a:pt x="5554" y="5479"/>
                      <a:pt x="5533" y="5497"/>
                    </a:cubicBezTo>
                    <a:cubicBezTo>
                      <a:pt x="5493" y="5533"/>
                      <a:pt x="5470" y="5554"/>
                      <a:pt x="5470" y="5554"/>
                    </a:cubicBezTo>
                    <a:lnTo>
                      <a:pt x="5592" y="5596"/>
                    </a:lnTo>
                    <a:lnTo>
                      <a:pt x="5850" y="5292"/>
                    </a:lnTo>
                    <a:cubicBezTo>
                      <a:pt x="5869" y="5273"/>
                      <a:pt x="5889" y="5253"/>
                      <a:pt x="5909" y="5233"/>
                    </a:cubicBezTo>
                    <a:cubicBezTo>
                      <a:pt x="5915" y="5227"/>
                      <a:pt x="5921" y="5220"/>
                      <a:pt x="5926" y="5214"/>
                    </a:cubicBezTo>
                    <a:cubicBezTo>
                      <a:pt x="6038" y="5233"/>
                      <a:pt x="6140" y="5244"/>
                      <a:pt x="6229" y="5244"/>
                    </a:cubicBezTo>
                    <a:cubicBezTo>
                      <a:pt x="6293" y="5244"/>
                      <a:pt x="6351" y="5238"/>
                      <a:pt x="6404" y="5228"/>
                    </a:cubicBezTo>
                    <a:lnTo>
                      <a:pt x="6404" y="5228"/>
                    </a:lnTo>
                    <a:cubicBezTo>
                      <a:pt x="6496" y="5262"/>
                      <a:pt x="6578" y="5278"/>
                      <a:pt x="6653" y="5278"/>
                    </a:cubicBezTo>
                    <a:cubicBezTo>
                      <a:pt x="6886" y="5278"/>
                      <a:pt x="7045" y="5129"/>
                      <a:pt x="7171" y="4932"/>
                    </a:cubicBezTo>
                    <a:cubicBezTo>
                      <a:pt x="7452" y="4929"/>
                      <a:pt x="7618" y="4855"/>
                      <a:pt x="7673" y="4704"/>
                    </a:cubicBezTo>
                    <a:cubicBezTo>
                      <a:pt x="7723" y="4572"/>
                      <a:pt x="7669" y="4421"/>
                      <a:pt x="7511" y="4246"/>
                    </a:cubicBezTo>
                    <a:cubicBezTo>
                      <a:pt x="7582" y="4106"/>
                      <a:pt x="7659" y="3989"/>
                      <a:pt x="7754" y="3924"/>
                    </a:cubicBezTo>
                    <a:close/>
                    <a:moveTo>
                      <a:pt x="6856" y="3838"/>
                    </a:moveTo>
                    <a:cubicBezTo>
                      <a:pt x="6914" y="3880"/>
                      <a:pt x="6969" y="3922"/>
                      <a:pt x="7023" y="3964"/>
                    </a:cubicBezTo>
                    <a:cubicBezTo>
                      <a:pt x="7008" y="3965"/>
                      <a:pt x="6993" y="3966"/>
                      <a:pt x="6979" y="3967"/>
                    </a:cubicBezTo>
                    <a:cubicBezTo>
                      <a:pt x="6936" y="3970"/>
                      <a:pt x="6893" y="3974"/>
                      <a:pt x="6851" y="3977"/>
                    </a:cubicBezTo>
                    <a:cubicBezTo>
                      <a:pt x="6851" y="3930"/>
                      <a:pt x="6853" y="3884"/>
                      <a:pt x="6856" y="3838"/>
                    </a:cubicBezTo>
                    <a:close/>
                    <a:moveTo>
                      <a:pt x="6304" y="3502"/>
                    </a:moveTo>
                    <a:lnTo>
                      <a:pt x="5581" y="3465"/>
                    </a:lnTo>
                    <a:lnTo>
                      <a:pt x="5457" y="3379"/>
                    </a:lnTo>
                    <a:lnTo>
                      <a:pt x="5308" y="3026"/>
                    </a:lnTo>
                    <a:lnTo>
                      <a:pt x="5370" y="2946"/>
                    </a:lnTo>
                    <a:lnTo>
                      <a:pt x="6086" y="2993"/>
                    </a:lnTo>
                    <a:lnTo>
                      <a:pt x="6304" y="3502"/>
                    </a:lnTo>
                    <a:close/>
                    <a:moveTo>
                      <a:pt x="2357" y="3840"/>
                    </a:moveTo>
                    <a:lnTo>
                      <a:pt x="2022" y="3823"/>
                    </a:lnTo>
                    <a:lnTo>
                      <a:pt x="1932" y="3761"/>
                    </a:lnTo>
                    <a:lnTo>
                      <a:pt x="1840" y="3544"/>
                    </a:lnTo>
                    <a:lnTo>
                      <a:pt x="1884" y="3487"/>
                    </a:lnTo>
                    <a:lnTo>
                      <a:pt x="2218" y="3509"/>
                    </a:lnTo>
                    <a:lnTo>
                      <a:pt x="2357" y="3840"/>
                    </a:lnTo>
                    <a:close/>
                    <a:moveTo>
                      <a:pt x="2079" y="3178"/>
                    </a:moveTo>
                    <a:lnTo>
                      <a:pt x="2202" y="3471"/>
                    </a:lnTo>
                    <a:lnTo>
                      <a:pt x="1858" y="3449"/>
                    </a:lnTo>
                    <a:lnTo>
                      <a:pt x="1776" y="3391"/>
                    </a:lnTo>
                    <a:lnTo>
                      <a:pt x="1681" y="3167"/>
                    </a:lnTo>
                    <a:lnTo>
                      <a:pt x="1719" y="3119"/>
                    </a:lnTo>
                    <a:lnTo>
                      <a:pt x="2021" y="3143"/>
                    </a:lnTo>
                    <a:cubicBezTo>
                      <a:pt x="2041" y="3154"/>
                      <a:pt x="2060" y="3166"/>
                      <a:pt x="2079" y="3178"/>
                    </a:cubicBezTo>
                    <a:close/>
                    <a:moveTo>
                      <a:pt x="2003" y="2995"/>
                    </a:moveTo>
                    <a:cubicBezTo>
                      <a:pt x="1916" y="2942"/>
                      <a:pt x="1829" y="2889"/>
                      <a:pt x="1745" y="2834"/>
                    </a:cubicBezTo>
                    <a:cubicBezTo>
                      <a:pt x="1729" y="2824"/>
                      <a:pt x="1711" y="2812"/>
                      <a:pt x="1693" y="2801"/>
                    </a:cubicBezTo>
                    <a:lnTo>
                      <a:pt x="1932" y="2826"/>
                    </a:lnTo>
                    <a:lnTo>
                      <a:pt x="2003" y="2995"/>
                    </a:lnTo>
                    <a:close/>
                    <a:moveTo>
                      <a:pt x="1681" y="2933"/>
                    </a:moveTo>
                    <a:cubicBezTo>
                      <a:pt x="1770" y="2989"/>
                      <a:pt x="1860" y="3045"/>
                      <a:pt x="1951" y="3100"/>
                    </a:cubicBezTo>
                    <a:lnTo>
                      <a:pt x="1721" y="3082"/>
                    </a:lnTo>
                    <a:lnTo>
                      <a:pt x="1613" y="3008"/>
                    </a:lnTo>
                    <a:lnTo>
                      <a:pt x="1541" y="2837"/>
                    </a:lnTo>
                    <a:cubicBezTo>
                      <a:pt x="1624" y="2896"/>
                      <a:pt x="1679" y="2931"/>
                      <a:pt x="1681" y="2933"/>
                    </a:cubicBezTo>
                    <a:close/>
                    <a:moveTo>
                      <a:pt x="1634" y="3151"/>
                    </a:moveTo>
                    <a:lnTo>
                      <a:pt x="1737" y="3394"/>
                    </a:lnTo>
                    <a:lnTo>
                      <a:pt x="1695" y="3438"/>
                    </a:lnTo>
                    <a:lnTo>
                      <a:pt x="1187" y="3405"/>
                    </a:lnTo>
                    <a:lnTo>
                      <a:pt x="1100" y="3345"/>
                    </a:lnTo>
                    <a:lnTo>
                      <a:pt x="1002" y="3114"/>
                    </a:lnTo>
                    <a:lnTo>
                      <a:pt x="1041" y="3066"/>
                    </a:lnTo>
                    <a:lnTo>
                      <a:pt x="1567" y="3107"/>
                    </a:lnTo>
                    <a:lnTo>
                      <a:pt x="1634" y="3151"/>
                    </a:lnTo>
                    <a:close/>
                    <a:moveTo>
                      <a:pt x="1208" y="3444"/>
                    </a:moveTo>
                    <a:lnTo>
                      <a:pt x="1706" y="3476"/>
                    </a:lnTo>
                    <a:lnTo>
                      <a:pt x="1796" y="3535"/>
                    </a:lnTo>
                    <a:lnTo>
                      <a:pt x="1894" y="3766"/>
                    </a:lnTo>
                    <a:lnTo>
                      <a:pt x="1849" y="3815"/>
                    </a:lnTo>
                    <a:lnTo>
                      <a:pt x="1338" y="3789"/>
                    </a:lnTo>
                    <a:lnTo>
                      <a:pt x="1267" y="3740"/>
                    </a:lnTo>
                    <a:lnTo>
                      <a:pt x="1165" y="3498"/>
                    </a:lnTo>
                    <a:lnTo>
                      <a:pt x="1208" y="3444"/>
                    </a:lnTo>
                    <a:close/>
                    <a:moveTo>
                      <a:pt x="1372" y="3828"/>
                    </a:moveTo>
                    <a:lnTo>
                      <a:pt x="1874" y="3853"/>
                    </a:lnTo>
                    <a:lnTo>
                      <a:pt x="1952" y="3904"/>
                    </a:lnTo>
                    <a:lnTo>
                      <a:pt x="2047" y="4129"/>
                    </a:lnTo>
                    <a:lnTo>
                      <a:pt x="2009" y="4171"/>
                    </a:lnTo>
                    <a:lnTo>
                      <a:pt x="1498" y="4152"/>
                    </a:lnTo>
                    <a:lnTo>
                      <a:pt x="1418" y="4096"/>
                    </a:lnTo>
                    <a:lnTo>
                      <a:pt x="1328" y="3884"/>
                    </a:lnTo>
                    <a:lnTo>
                      <a:pt x="1372" y="3828"/>
                    </a:lnTo>
                    <a:close/>
                    <a:moveTo>
                      <a:pt x="1998" y="3916"/>
                    </a:moveTo>
                    <a:lnTo>
                      <a:pt x="2041" y="3861"/>
                    </a:lnTo>
                    <a:lnTo>
                      <a:pt x="2373" y="3878"/>
                    </a:lnTo>
                    <a:lnTo>
                      <a:pt x="2503" y="4188"/>
                    </a:lnTo>
                    <a:lnTo>
                      <a:pt x="2162" y="4176"/>
                    </a:lnTo>
                    <a:lnTo>
                      <a:pt x="2085" y="4123"/>
                    </a:lnTo>
                    <a:lnTo>
                      <a:pt x="1998" y="3916"/>
                    </a:lnTo>
                    <a:close/>
                    <a:moveTo>
                      <a:pt x="3241" y="2900"/>
                    </a:moveTo>
                    <a:lnTo>
                      <a:pt x="3309" y="2813"/>
                    </a:lnTo>
                    <a:lnTo>
                      <a:pt x="4101" y="2864"/>
                    </a:lnTo>
                    <a:lnTo>
                      <a:pt x="4243" y="2957"/>
                    </a:lnTo>
                    <a:lnTo>
                      <a:pt x="4399" y="3325"/>
                    </a:lnTo>
                    <a:lnTo>
                      <a:pt x="4327" y="3402"/>
                    </a:lnTo>
                    <a:lnTo>
                      <a:pt x="3516" y="3361"/>
                    </a:lnTo>
                    <a:lnTo>
                      <a:pt x="3403" y="3283"/>
                    </a:lnTo>
                    <a:lnTo>
                      <a:pt x="3241" y="2900"/>
                    </a:lnTo>
                    <a:close/>
                    <a:moveTo>
                      <a:pt x="3336" y="3274"/>
                    </a:moveTo>
                    <a:lnTo>
                      <a:pt x="3266" y="3349"/>
                    </a:lnTo>
                    <a:lnTo>
                      <a:pt x="2557" y="3313"/>
                    </a:lnTo>
                    <a:cubicBezTo>
                      <a:pt x="2547" y="3308"/>
                      <a:pt x="2537" y="3302"/>
                      <a:pt x="2527" y="3297"/>
                    </a:cubicBezTo>
                    <a:lnTo>
                      <a:pt x="2296" y="2747"/>
                    </a:lnTo>
                    <a:lnTo>
                      <a:pt x="3035" y="2795"/>
                    </a:lnTo>
                    <a:lnTo>
                      <a:pt x="3170" y="2884"/>
                    </a:lnTo>
                    <a:lnTo>
                      <a:pt x="3336" y="3274"/>
                    </a:lnTo>
                    <a:close/>
                    <a:moveTo>
                      <a:pt x="4313" y="2972"/>
                    </a:moveTo>
                    <a:lnTo>
                      <a:pt x="4383" y="2882"/>
                    </a:lnTo>
                    <a:lnTo>
                      <a:pt x="5108" y="2929"/>
                    </a:lnTo>
                    <a:lnTo>
                      <a:pt x="5240" y="3016"/>
                    </a:lnTo>
                    <a:lnTo>
                      <a:pt x="5392" y="3377"/>
                    </a:lnTo>
                    <a:lnTo>
                      <a:pt x="5322" y="3452"/>
                    </a:lnTo>
                    <a:lnTo>
                      <a:pt x="4602" y="3416"/>
                    </a:lnTo>
                    <a:lnTo>
                      <a:pt x="4459" y="3316"/>
                    </a:lnTo>
                    <a:lnTo>
                      <a:pt x="4313" y="2972"/>
                    </a:lnTo>
                    <a:close/>
                    <a:moveTo>
                      <a:pt x="5069" y="2868"/>
                    </a:moveTo>
                    <a:lnTo>
                      <a:pt x="4342" y="2821"/>
                    </a:lnTo>
                    <a:lnTo>
                      <a:pt x="4211" y="2730"/>
                    </a:lnTo>
                    <a:lnTo>
                      <a:pt x="4060" y="2373"/>
                    </a:lnTo>
                    <a:lnTo>
                      <a:pt x="4120" y="2297"/>
                    </a:lnTo>
                    <a:lnTo>
                      <a:pt x="4870" y="2355"/>
                    </a:lnTo>
                    <a:lnTo>
                      <a:pt x="4996" y="2437"/>
                    </a:lnTo>
                    <a:lnTo>
                      <a:pt x="5144" y="2788"/>
                    </a:lnTo>
                    <a:lnTo>
                      <a:pt x="5069" y="2868"/>
                    </a:lnTo>
                    <a:close/>
                    <a:moveTo>
                      <a:pt x="4149" y="2733"/>
                    </a:moveTo>
                    <a:lnTo>
                      <a:pt x="4083" y="2804"/>
                    </a:lnTo>
                    <a:lnTo>
                      <a:pt x="3276" y="2752"/>
                    </a:lnTo>
                    <a:lnTo>
                      <a:pt x="3137" y="2656"/>
                    </a:lnTo>
                    <a:lnTo>
                      <a:pt x="2982" y="2289"/>
                    </a:lnTo>
                    <a:lnTo>
                      <a:pt x="3043" y="2212"/>
                    </a:lnTo>
                    <a:lnTo>
                      <a:pt x="3879" y="2278"/>
                    </a:lnTo>
                    <a:lnTo>
                      <a:pt x="3986" y="2348"/>
                    </a:lnTo>
                    <a:lnTo>
                      <a:pt x="4149" y="2733"/>
                    </a:lnTo>
                    <a:close/>
                    <a:moveTo>
                      <a:pt x="3076" y="2661"/>
                    </a:moveTo>
                    <a:lnTo>
                      <a:pt x="3008" y="2735"/>
                    </a:lnTo>
                    <a:lnTo>
                      <a:pt x="2270" y="2687"/>
                    </a:lnTo>
                    <a:lnTo>
                      <a:pt x="2037" y="2134"/>
                    </a:lnTo>
                    <a:lnTo>
                      <a:pt x="2771" y="2191"/>
                    </a:lnTo>
                    <a:lnTo>
                      <a:pt x="2918" y="2287"/>
                    </a:lnTo>
                    <a:lnTo>
                      <a:pt x="3076" y="2661"/>
                    </a:lnTo>
                    <a:close/>
                    <a:moveTo>
                      <a:pt x="2599" y="3468"/>
                    </a:moveTo>
                    <a:cubicBezTo>
                      <a:pt x="2897" y="3625"/>
                      <a:pt x="3207" y="3775"/>
                      <a:pt x="3528" y="3916"/>
                    </a:cubicBezTo>
                    <a:lnTo>
                      <a:pt x="3516" y="3929"/>
                    </a:lnTo>
                    <a:lnTo>
                      <a:pt x="2782" y="3902"/>
                    </a:lnTo>
                    <a:lnTo>
                      <a:pt x="2599" y="3468"/>
                    </a:lnTo>
                    <a:close/>
                    <a:moveTo>
                      <a:pt x="2680" y="3378"/>
                    </a:moveTo>
                    <a:lnTo>
                      <a:pt x="3280" y="3408"/>
                    </a:lnTo>
                    <a:lnTo>
                      <a:pt x="3435" y="3510"/>
                    </a:lnTo>
                    <a:lnTo>
                      <a:pt x="3559" y="3801"/>
                    </a:lnTo>
                    <a:cubicBezTo>
                      <a:pt x="3256" y="3668"/>
                      <a:pt x="2962" y="3527"/>
                      <a:pt x="2680" y="3378"/>
                    </a:cubicBezTo>
                    <a:close/>
                    <a:moveTo>
                      <a:pt x="3500" y="3512"/>
                    </a:moveTo>
                    <a:lnTo>
                      <a:pt x="3570" y="3423"/>
                    </a:lnTo>
                    <a:lnTo>
                      <a:pt x="4367" y="3463"/>
                    </a:lnTo>
                    <a:lnTo>
                      <a:pt x="4491" y="3544"/>
                    </a:lnTo>
                    <a:lnTo>
                      <a:pt x="4643" y="3902"/>
                    </a:lnTo>
                    <a:lnTo>
                      <a:pt x="4582" y="3967"/>
                    </a:lnTo>
                    <a:lnTo>
                      <a:pt x="3889" y="3942"/>
                    </a:lnTo>
                    <a:cubicBezTo>
                      <a:pt x="3804" y="3907"/>
                      <a:pt x="3720" y="3872"/>
                      <a:pt x="3637" y="3836"/>
                    </a:cubicBezTo>
                    <a:lnTo>
                      <a:pt x="3500" y="3512"/>
                    </a:lnTo>
                    <a:close/>
                    <a:moveTo>
                      <a:pt x="4593" y="4026"/>
                    </a:moveTo>
                    <a:lnTo>
                      <a:pt x="4735" y="4119"/>
                    </a:lnTo>
                    <a:lnTo>
                      <a:pt x="4806" y="4288"/>
                    </a:lnTo>
                    <a:cubicBezTo>
                      <a:pt x="4547" y="4199"/>
                      <a:pt x="4295" y="4105"/>
                      <a:pt x="4048" y="4007"/>
                    </a:cubicBezTo>
                    <a:lnTo>
                      <a:pt x="4593" y="4026"/>
                    </a:lnTo>
                    <a:close/>
                    <a:moveTo>
                      <a:pt x="4702" y="3891"/>
                    </a:moveTo>
                    <a:lnTo>
                      <a:pt x="4563" y="3564"/>
                    </a:lnTo>
                    <a:lnTo>
                      <a:pt x="4632" y="3476"/>
                    </a:lnTo>
                    <a:lnTo>
                      <a:pt x="5345" y="3512"/>
                    </a:lnTo>
                    <a:lnTo>
                      <a:pt x="5489" y="3606"/>
                    </a:lnTo>
                    <a:lnTo>
                      <a:pt x="5623" y="3923"/>
                    </a:lnTo>
                    <a:lnTo>
                      <a:pt x="5549" y="4003"/>
                    </a:lnTo>
                    <a:lnTo>
                      <a:pt x="4824" y="3976"/>
                    </a:lnTo>
                    <a:lnTo>
                      <a:pt x="4702" y="3891"/>
                    </a:lnTo>
                    <a:close/>
                    <a:moveTo>
                      <a:pt x="6060" y="2932"/>
                    </a:moveTo>
                    <a:lnTo>
                      <a:pt x="5348" y="2886"/>
                    </a:lnTo>
                    <a:lnTo>
                      <a:pt x="5207" y="2788"/>
                    </a:lnTo>
                    <a:lnTo>
                      <a:pt x="5067" y="2455"/>
                    </a:lnTo>
                    <a:lnTo>
                      <a:pt x="5129" y="2376"/>
                    </a:lnTo>
                    <a:lnTo>
                      <a:pt x="5846" y="2432"/>
                    </a:lnTo>
                    <a:lnTo>
                      <a:pt x="6060" y="2932"/>
                    </a:lnTo>
                    <a:close/>
                    <a:moveTo>
                      <a:pt x="5643" y="1958"/>
                    </a:moveTo>
                    <a:lnTo>
                      <a:pt x="5820" y="2371"/>
                    </a:lnTo>
                    <a:lnTo>
                      <a:pt x="5116" y="2316"/>
                    </a:lnTo>
                    <a:lnTo>
                      <a:pt x="4963" y="2210"/>
                    </a:lnTo>
                    <a:lnTo>
                      <a:pt x="4819" y="1870"/>
                    </a:lnTo>
                    <a:lnTo>
                      <a:pt x="5643" y="1958"/>
                    </a:lnTo>
                    <a:close/>
                    <a:moveTo>
                      <a:pt x="4753" y="1863"/>
                    </a:moveTo>
                    <a:lnTo>
                      <a:pt x="4902" y="2216"/>
                    </a:lnTo>
                    <a:lnTo>
                      <a:pt x="4830" y="2293"/>
                    </a:lnTo>
                    <a:lnTo>
                      <a:pt x="4124" y="2238"/>
                    </a:lnTo>
                    <a:lnTo>
                      <a:pt x="3953" y="2120"/>
                    </a:lnTo>
                    <a:lnTo>
                      <a:pt x="3801" y="1761"/>
                    </a:lnTo>
                    <a:lnTo>
                      <a:pt x="4753" y="1863"/>
                    </a:lnTo>
                    <a:close/>
                    <a:moveTo>
                      <a:pt x="3735" y="1754"/>
                    </a:moveTo>
                    <a:lnTo>
                      <a:pt x="3896" y="2134"/>
                    </a:lnTo>
                    <a:lnTo>
                      <a:pt x="3821" y="2215"/>
                    </a:lnTo>
                    <a:lnTo>
                      <a:pt x="3017" y="2152"/>
                    </a:lnTo>
                    <a:lnTo>
                      <a:pt x="2885" y="2060"/>
                    </a:lnTo>
                    <a:lnTo>
                      <a:pt x="2709" y="1644"/>
                    </a:lnTo>
                    <a:lnTo>
                      <a:pt x="3735" y="1754"/>
                    </a:lnTo>
                    <a:close/>
                    <a:moveTo>
                      <a:pt x="2642" y="1637"/>
                    </a:moveTo>
                    <a:lnTo>
                      <a:pt x="2818" y="2052"/>
                    </a:lnTo>
                    <a:lnTo>
                      <a:pt x="2745" y="2130"/>
                    </a:lnTo>
                    <a:lnTo>
                      <a:pt x="2011" y="2073"/>
                    </a:lnTo>
                    <a:lnTo>
                      <a:pt x="1789" y="1546"/>
                    </a:lnTo>
                    <a:lnTo>
                      <a:pt x="2642" y="1637"/>
                    </a:lnTo>
                    <a:close/>
                    <a:moveTo>
                      <a:pt x="753" y="1810"/>
                    </a:moveTo>
                    <a:cubicBezTo>
                      <a:pt x="778" y="1712"/>
                      <a:pt x="947" y="1679"/>
                      <a:pt x="1084" y="1668"/>
                    </a:cubicBezTo>
                    <a:cubicBezTo>
                      <a:pt x="1186" y="1660"/>
                      <a:pt x="1297" y="1663"/>
                      <a:pt x="1445" y="1676"/>
                    </a:cubicBezTo>
                    <a:lnTo>
                      <a:pt x="1446" y="1664"/>
                    </a:lnTo>
                    <a:lnTo>
                      <a:pt x="1881" y="2705"/>
                    </a:lnTo>
                    <a:lnTo>
                      <a:pt x="1499" y="2663"/>
                    </a:lnTo>
                    <a:cubicBezTo>
                      <a:pt x="1146" y="2401"/>
                      <a:pt x="703" y="2008"/>
                      <a:pt x="753" y="1810"/>
                    </a:cubicBezTo>
                    <a:close/>
                    <a:moveTo>
                      <a:pt x="1455" y="2775"/>
                    </a:moveTo>
                    <a:cubicBezTo>
                      <a:pt x="1465" y="2782"/>
                      <a:pt x="1474" y="2789"/>
                      <a:pt x="1484" y="2796"/>
                    </a:cubicBezTo>
                    <a:lnTo>
                      <a:pt x="1577" y="3017"/>
                    </a:lnTo>
                    <a:lnTo>
                      <a:pt x="1530" y="3067"/>
                    </a:lnTo>
                    <a:lnTo>
                      <a:pt x="1024" y="3028"/>
                    </a:lnTo>
                    <a:lnTo>
                      <a:pt x="941" y="2970"/>
                    </a:lnTo>
                    <a:lnTo>
                      <a:pt x="830" y="2708"/>
                    </a:lnTo>
                    <a:lnTo>
                      <a:pt x="1455" y="2775"/>
                    </a:lnTo>
                    <a:close/>
                    <a:moveTo>
                      <a:pt x="251" y="2646"/>
                    </a:moveTo>
                    <a:lnTo>
                      <a:pt x="788" y="2704"/>
                    </a:lnTo>
                    <a:lnTo>
                      <a:pt x="899" y="2965"/>
                    </a:lnTo>
                    <a:lnTo>
                      <a:pt x="853" y="3014"/>
                    </a:lnTo>
                    <a:lnTo>
                      <a:pt x="391" y="2978"/>
                    </a:lnTo>
                    <a:lnTo>
                      <a:pt x="251" y="2646"/>
                    </a:lnTo>
                    <a:close/>
                    <a:moveTo>
                      <a:pt x="407" y="3016"/>
                    </a:moveTo>
                    <a:lnTo>
                      <a:pt x="869" y="3052"/>
                    </a:lnTo>
                    <a:lnTo>
                      <a:pt x="962" y="3113"/>
                    </a:lnTo>
                    <a:lnTo>
                      <a:pt x="1061" y="3348"/>
                    </a:lnTo>
                    <a:lnTo>
                      <a:pt x="1018" y="3395"/>
                    </a:lnTo>
                    <a:lnTo>
                      <a:pt x="554" y="3365"/>
                    </a:lnTo>
                    <a:lnTo>
                      <a:pt x="407" y="3016"/>
                    </a:lnTo>
                    <a:close/>
                    <a:moveTo>
                      <a:pt x="570" y="3403"/>
                    </a:moveTo>
                    <a:lnTo>
                      <a:pt x="1035" y="3433"/>
                    </a:lnTo>
                    <a:lnTo>
                      <a:pt x="1121" y="3488"/>
                    </a:lnTo>
                    <a:lnTo>
                      <a:pt x="1225" y="3734"/>
                    </a:lnTo>
                    <a:lnTo>
                      <a:pt x="1181" y="3781"/>
                    </a:lnTo>
                    <a:lnTo>
                      <a:pt x="720" y="3758"/>
                    </a:lnTo>
                    <a:lnTo>
                      <a:pt x="570" y="3403"/>
                    </a:lnTo>
                    <a:close/>
                    <a:moveTo>
                      <a:pt x="736" y="3796"/>
                    </a:moveTo>
                    <a:lnTo>
                      <a:pt x="1189" y="3818"/>
                    </a:lnTo>
                    <a:lnTo>
                      <a:pt x="1288" y="3883"/>
                    </a:lnTo>
                    <a:lnTo>
                      <a:pt x="1380" y="4101"/>
                    </a:lnTo>
                    <a:lnTo>
                      <a:pt x="1338" y="4146"/>
                    </a:lnTo>
                    <a:lnTo>
                      <a:pt x="876" y="4129"/>
                    </a:lnTo>
                    <a:lnTo>
                      <a:pt x="736" y="3796"/>
                    </a:lnTo>
                    <a:close/>
                    <a:moveTo>
                      <a:pt x="1043" y="4523"/>
                    </a:moveTo>
                    <a:lnTo>
                      <a:pt x="892" y="4167"/>
                    </a:lnTo>
                    <a:lnTo>
                      <a:pt x="1353" y="4184"/>
                    </a:lnTo>
                    <a:lnTo>
                      <a:pt x="1439" y="4240"/>
                    </a:lnTo>
                    <a:lnTo>
                      <a:pt x="1559" y="4523"/>
                    </a:lnTo>
                    <a:lnTo>
                      <a:pt x="1043" y="4523"/>
                    </a:lnTo>
                    <a:lnTo>
                      <a:pt x="1043" y="4523"/>
                    </a:lnTo>
                    <a:close/>
                    <a:moveTo>
                      <a:pt x="1599" y="4523"/>
                    </a:moveTo>
                    <a:lnTo>
                      <a:pt x="1484" y="4251"/>
                    </a:lnTo>
                    <a:lnTo>
                      <a:pt x="1532" y="4190"/>
                    </a:lnTo>
                    <a:lnTo>
                      <a:pt x="2016" y="4208"/>
                    </a:lnTo>
                    <a:lnTo>
                      <a:pt x="2105" y="4266"/>
                    </a:lnTo>
                    <a:lnTo>
                      <a:pt x="2214" y="4523"/>
                    </a:lnTo>
                    <a:lnTo>
                      <a:pt x="1599" y="4523"/>
                    </a:lnTo>
                    <a:lnTo>
                      <a:pt x="1599" y="4523"/>
                    </a:lnTo>
                    <a:close/>
                    <a:moveTo>
                      <a:pt x="1807" y="5058"/>
                    </a:moveTo>
                    <a:lnTo>
                      <a:pt x="2083" y="4874"/>
                    </a:lnTo>
                    <a:lnTo>
                      <a:pt x="2327" y="4984"/>
                    </a:lnTo>
                    <a:lnTo>
                      <a:pt x="1807" y="5058"/>
                    </a:lnTo>
                    <a:close/>
                    <a:moveTo>
                      <a:pt x="2421" y="4945"/>
                    </a:moveTo>
                    <a:lnTo>
                      <a:pt x="2271" y="4878"/>
                    </a:lnTo>
                    <a:lnTo>
                      <a:pt x="2421" y="4885"/>
                    </a:lnTo>
                    <a:lnTo>
                      <a:pt x="2421" y="4945"/>
                    </a:lnTo>
                    <a:close/>
                    <a:moveTo>
                      <a:pt x="2421" y="4811"/>
                    </a:moveTo>
                    <a:lnTo>
                      <a:pt x="2108" y="4796"/>
                    </a:lnTo>
                    <a:lnTo>
                      <a:pt x="2059" y="4634"/>
                    </a:lnTo>
                    <a:lnTo>
                      <a:pt x="2421" y="4634"/>
                    </a:lnTo>
                    <a:lnTo>
                      <a:pt x="2421" y="4811"/>
                    </a:lnTo>
                    <a:close/>
                    <a:moveTo>
                      <a:pt x="2766" y="4901"/>
                    </a:moveTo>
                    <a:lnTo>
                      <a:pt x="2495" y="4957"/>
                    </a:lnTo>
                    <a:lnTo>
                      <a:pt x="2495" y="4889"/>
                    </a:lnTo>
                    <a:lnTo>
                      <a:pt x="2766" y="4901"/>
                    </a:lnTo>
                    <a:close/>
                    <a:moveTo>
                      <a:pt x="2254" y="4523"/>
                    </a:moveTo>
                    <a:lnTo>
                      <a:pt x="2151" y="4279"/>
                    </a:lnTo>
                    <a:lnTo>
                      <a:pt x="2202" y="4214"/>
                    </a:lnTo>
                    <a:lnTo>
                      <a:pt x="2518" y="4226"/>
                    </a:lnTo>
                    <a:lnTo>
                      <a:pt x="2643" y="4523"/>
                    </a:lnTo>
                    <a:lnTo>
                      <a:pt x="2254" y="4523"/>
                    </a:lnTo>
                    <a:lnTo>
                      <a:pt x="2254" y="4523"/>
                    </a:lnTo>
                    <a:close/>
                    <a:moveTo>
                      <a:pt x="3046" y="4528"/>
                    </a:moveTo>
                    <a:lnTo>
                      <a:pt x="2807" y="3962"/>
                    </a:lnTo>
                    <a:lnTo>
                      <a:pt x="3539" y="3988"/>
                    </a:lnTo>
                    <a:lnTo>
                      <a:pt x="3676" y="4077"/>
                    </a:lnTo>
                    <a:lnTo>
                      <a:pt x="3867" y="4528"/>
                    </a:lnTo>
                    <a:lnTo>
                      <a:pt x="3046" y="4528"/>
                    </a:lnTo>
                    <a:close/>
                    <a:moveTo>
                      <a:pt x="3930" y="4528"/>
                    </a:moveTo>
                    <a:lnTo>
                      <a:pt x="3747" y="4095"/>
                    </a:lnTo>
                    <a:lnTo>
                      <a:pt x="3798" y="4031"/>
                    </a:lnTo>
                    <a:cubicBezTo>
                      <a:pt x="4142" y="4174"/>
                      <a:pt x="4499" y="4308"/>
                      <a:pt x="4867" y="4432"/>
                    </a:cubicBezTo>
                    <a:lnTo>
                      <a:pt x="4907" y="4528"/>
                    </a:lnTo>
                    <a:lnTo>
                      <a:pt x="3930" y="4528"/>
                    </a:lnTo>
                    <a:close/>
                    <a:moveTo>
                      <a:pt x="4260" y="5378"/>
                    </a:moveTo>
                    <a:lnTo>
                      <a:pt x="4699" y="5085"/>
                    </a:lnTo>
                    <a:lnTo>
                      <a:pt x="5087" y="5260"/>
                    </a:lnTo>
                    <a:lnTo>
                      <a:pt x="4260" y="5378"/>
                    </a:lnTo>
                    <a:close/>
                    <a:moveTo>
                      <a:pt x="5236" y="5198"/>
                    </a:moveTo>
                    <a:lnTo>
                      <a:pt x="4999" y="5091"/>
                    </a:lnTo>
                    <a:lnTo>
                      <a:pt x="5236" y="5103"/>
                    </a:lnTo>
                    <a:lnTo>
                      <a:pt x="5236" y="5198"/>
                    </a:lnTo>
                    <a:close/>
                    <a:moveTo>
                      <a:pt x="5236" y="4985"/>
                    </a:moveTo>
                    <a:lnTo>
                      <a:pt x="4738" y="4962"/>
                    </a:lnTo>
                    <a:lnTo>
                      <a:pt x="4662" y="4704"/>
                    </a:lnTo>
                    <a:lnTo>
                      <a:pt x="5236" y="4704"/>
                    </a:lnTo>
                    <a:lnTo>
                      <a:pt x="5236" y="4985"/>
                    </a:lnTo>
                    <a:close/>
                    <a:moveTo>
                      <a:pt x="4941" y="4457"/>
                    </a:moveTo>
                    <a:cubicBezTo>
                      <a:pt x="5014" y="4481"/>
                      <a:pt x="5087" y="4505"/>
                      <a:pt x="5161" y="4528"/>
                    </a:cubicBezTo>
                    <a:lnTo>
                      <a:pt x="4971" y="4528"/>
                    </a:lnTo>
                    <a:lnTo>
                      <a:pt x="4941" y="4457"/>
                    </a:lnTo>
                    <a:close/>
                    <a:moveTo>
                      <a:pt x="5372" y="4471"/>
                    </a:moveTo>
                    <a:cubicBezTo>
                      <a:pt x="5206" y="4421"/>
                      <a:pt x="5042" y="4368"/>
                      <a:pt x="4880" y="4313"/>
                    </a:cubicBezTo>
                    <a:lnTo>
                      <a:pt x="4807" y="4140"/>
                    </a:lnTo>
                    <a:lnTo>
                      <a:pt x="4889" y="4037"/>
                    </a:lnTo>
                    <a:lnTo>
                      <a:pt x="5586" y="4063"/>
                    </a:lnTo>
                    <a:lnTo>
                      <a:pt x="5680" y="4124"/>
                    </a:lnTo>
                    <a:cubicBezTo>
                      <a:pt x="5716" y="4081"/>
                      <a:pt x="5757" y="4040"/>
                      <a:pt x="5801" y="4001"/>
                    </a:cubicBezTo>
                    <a:lnTo>
                      <a:pt x="5686" y="3922"/>
                    </a:lnTo>
                    <a:lnTo>
                      <a:pt x="5556" y="3614"/>
                    </a:lnTo>
                    <a:lnTo>
                      <a:pt x="5626" y="3526"/>
                    </a:lnTo>
                    <a:lnTo>
                      <a:pt x="6330" y="3562"/>
                    </a:lnTo>
                    <a:lnTo>
                      <a:pt x="6361" y="3635"/>
                    </a:lnTo>
                    <a:cubicBezTo>
                      <a:pt x="6397" y="3614"/>
                      <a:pt x="6432" y="3592"/>
                      <a:pt x="6466" y="3571"/>
                    </a:cubicBezTo>
                    <a:lnTo>
                      <a:pt x="6581" y="3651"/>
                    </a:lnTo>
                    <a:cubicBezTo>
                      <a:pt x="6591" y="3658"/>
                      <a:pt x="6601" y="3664"/>
                      <a:pt x="6610" y="3670"/>
                    </a:cubicBezTo>
                    <a:cubicBezTo>
                      <a:pt x="6524" y="3731"/>
                      <a:pt x="6421" y="3791"/>
                      <a:pt x="6315" y="3853"/>
                    </a:cubicBezTo>
                    <a:cubicBezTo>
                      <a:pt x="6011" y="4029"/>
                      <a:pt x="5667" y="4229"/>
                      <a:pt x="5609" y="4542"/>
                    </a:cubicBezTo>
                    <a:cubicBezTo>
                      <a:pt x="5530" y="4519"/>
                      <a:pt x="5450" y="4496"/>
                      <a:pt x="5372" y="4471"/>
                    </a:cubicBezTo>
                    <a:close/>
                    <a:moveTo>
                      <a:pt x="6017" y="5107"/>
                    </a:moveTo>
                    <a:cubicBezTo>
                      <a:pt x="6038" y="5081"/>
                      <a:pt x="6058" y="5054"/>
                      <a:pt x="6079" y="5027"/>
                    </a:cubicBezTo>
                    <a:cubicBezTo>
                      <a:pt x="6113" y="4976"/>
                      <a:pt x="6150" y="4925"/>
                      <a:pt x="6182" y="4871"/>
                    </a:cubicBezTo>
                    <a:cubicBezTo>
                      <a:pt x="6215" y="4818"/>
                      <a:pt x="6244" y="4764"/>
                      <a:pt x="6274" y="4710"/>
                    </a:cubicBezTo>
                    <a:cubicBezTo>
                      <a:pt x="6303" y="4657"/>
                      <a:pt x="6329" y="4602"/>
                      <a:pt x="6354" y="4550"/>
                    </a:cubicBezTo>
                    <a:cubicBezTo>
                      <a:pt x="6404" y="4446"/>
                      <a:pt x="6445" y="4346"/>
                      <a:pt x="6479" y="4260"/>
                    </a:cubicBezTo>
                    <a:cubicBezTo>
                      <a:pt x="6514" y="4175"/>
                      <a:pt x="6541" y="4103"/>
                      <a:pt x="6560" y="4052"/>
                    </a:cubicBezTo>
                    <a:cubicBezTo>
                      <a:pt x="6579" y="4002"/>
                      <a:pt x="6589" y="3973"/>
                      <a:pt x="6589" y="3973"/>
                    </a:cubicBezTo>
                    <a:cubicBezTo>
                      <a:pt x="6589" y="3973"/>
                      <a:pt x="6511" y="4070"/>
                      <a:pt x="6418" y="4230"/>
                    </a:cubicBezTo>
                    <a:cubicBezTo>
                      <a:pt x="6370" y="4309"/>
                      <a:pt x="6317" y="4403"/>
                      <a:pt x="6261" y="4502"/>
                    </a:cubicBezTo>
                    <a:cubicBezTo>
                      <a:pt x="6232" y="4551"/>
                      <a:pt x="6203" y="4602"/>
                      <a:pt x="6173" y="4654"/>
                    </a:cubicBezTo>
                    <a:cubicBezTo>
                      <a:pt x="6143" y="4706"/>
                      <a:pt x="6113" y="4758"/>
                      <a:pt x="6080" y="4809"/>
                    </a:cubicBezTo>
                    <a:cubicBezTo>
                      <a:pt x="6050" y="4861"/>
                      <a:pt x="6016" y="4911"/>
                      <a:pt x="5984" y="4961"/>
                    </a:cubicBezTo>
                    <a:cubicBezTo>
                      <a:pt x="5957" y="4998"/>
                      <a:pt x="5932" y="5036"/>
                      <a:pt x="5906" y="5072"/>
                    </a:cubicBezTo>
                    <a:cubicBezTo>
                      <a:pt x="5759" y="4879"/>
                      <a:pt x="5699" y="4713"/>
                      <a:pt x="5726" y="4564"/>
                    </a:cubicBezTo>
                    <a:cubicBezTo>
                      <a:pt x="5774" y="4305"/>
                      <a:pt x="6080" y="4127"/>
                      <a:pt x="6375" y="3956"/>
                    </a:cubicBezTo>
                    <a:cubicBezTo>
                      <a:pt x="6499" y="3884"/>
                      <a:pt x="6617" y="3815"/>
                      <a:pt x="6716" y="3740"/>
                    </a:cubicBezTo>
                    <a:cubicBezTo>
                      <a:pt x="6725" y="3747"/>
                      <a:pt x="6734" y="3753"/>
                      <a:pt x="6744" y="3759"/>
                    </a:cubicBezTo>
                    <a:cubicBezTo>
                      <a:pt x="6727" y="3916"/>
                      <a:pt x="6731" y="4082"/>
                      <a:pt x="6736" y="4244"/>
                    </a:cubicBezTo>
                    <a:cubicBezTo>
                      <a:pt x="6746" y="4555"/>
                      <a:pt x="6754" y="4849"/>
                      <a:pt x="6606" y="5002"/>
                    </a:cubicBezTo>
                    <a:cubicBezTo>
                      <a:pt x="6497" y="5115"/>
                      <a:pt x="6303" y="5148"/>
                      <a:pt x="6017" y="5107"/>
                    </a:cubicBezTo>
                    <a:close/>
                    <a:moveTo>
                      <a:pt x="6605" y="5154"/>
                    </a:moveTo>
                    <a:cubicBezTo>
                      <a:pt x="6637" y="5135"/>
                      <a:pt x="6666" y="5112"/>
                      <a:pt x="6691" y="5085"/>
                    </a:cubicBezTo>
                    <a:cubicBezTo>
                      <a:pt x="6817" y="4955"/>
                      <a:pt x="6852" y="4765"/>
                      <a:pt x="6859" y="4550"/>
                    </a:cubicBezTo>
                    <a:cubicBezTo>
                      <a:pt x="6861" y="4549"/>
                      <a:pt x="6864" y="4548"/>
                      <a:pt x="6866" y="4546"/>
                    </a:cubicBezTo>
                    <a:lnTo>
                      <a:pt x="6867" y="4545"/>
                    </a:lnTo>
                    <a:lnTo>
                      <a:pt x="7277" y="4200"/>
                    </a:lnTo>
                    <a:lnTo>
                      <a:pt x="6859" y="4416"/>
                    </a:lnTo>
                    <a:cubicBezTo>
                      <a:pt x="6859" y="4359"/>
                      <a:pt x="6857" y="4300"/>
                      <a:pt x="6855" y="4241"/>
                    </a:cubicBezTo>
                    <a:cubicBezTo>
                      <a:pt x="6854" y="4193"/>
                      <a:pt x="6852" y="4145"/>
                      <a:pt x="6851" y="4097"/>
                    </a:cubicBezTo>
                    <a:cubicBezTo>
                      <a:pt x="6896" y="4093"/>
                      <a:pt x="6942" y="4090"/>
                      <a:pt x="6987" y="4086"/>
                    </a:cubicBezTo>
                    <a:cubicBezTo>
                      <a:pt x="7159" y="4074"/>
                      <a:pt x="7335" y="4062"/>
                      <a:pt x="7505" y="4018"/>
                    </a:cubicBezTo>
                    <a:cubicBezTo>
                      <a:pt x="7422" y="4141"/>
                      <a:pt x="7353" y="4294"/>
                      <a:pt x="7281" y="4453"/>
                    </a:cubicBezTo>
                    <a:cubicBezTo>
                      <a:pt x="7112" y="4828"/>
                      <a:pt x="6951" y="5185"/>
                      <a:pt x="6605" y="5154"/>
                    </a:cubicBezTo>
                    <a:close/>
                    <a:moveTo>
                      <a:pt x="7564" y="4663"/>
                    </a:moveTo>
                    <a:cubicBezTo>
                      <a:pt x="7531" y="4751"/>
                      <a:pt x="7423" y="4801"/>
                      <a:pt x="7241" y="4812"/>
                    </a:cubicBezTo>
                    <a:cubicBezTo>
                      <a:pt x="7295" y="4712"/>
                      <a:pt x="7343" y="4606"/>
                      <a:pt x="7390" y="4502"/>
                    </a:cubicBezTo>
                    <a:cubicBezTo>
                      <a:pt x="7412" y="4454"/>
                      <a:pt x="7433" y="4406"/>
                      <a:pt x="7455" y="4360"/>
                    </a:cubicBezTo>
                    <a:cubicBezTo>
                      <a:pt x="7556" y="4482"/>
                      <a:pt x="7593" y="4584"/>
                      <a:pt x="7564" y="46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组合 38"/>
            <p:cNvGrpSpPr/>
            <p:nvPr/>
          </p:nvGrpSpPr>
          <p:grpSpPr>
            <a:xfrm>
              <a:off x="2629674" y="2607615"/>
              <a:ext cx="1181414" cy="382927"/>
              <a:chOff x="2629673" y="2890684"/>
              <a:chExt cx="1573161" cy="382927"/>
            </a:xfrm>
          </p:grpSpPr>
          <p:cxnSp>
            <p:nvCxnSpPr>
              <p:cNvPr id="37" name="直接连接符 36"/>
              <p:cNvCxnSpPr/>
              <p:nvPr/>
            </p:nvCxnSpPr>
            <p:spPr>
              <a:xfrm>
                <a:off x="2629673" y="2890684"/>
                <a:ext cx="1573161"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629673" y="3273611"/>
                <a:ext cx="1573161"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1" name="直接连接符 40"/>
            <p:cNvCxnSpPr/>
            <p:nvPr/>
          </p:nvCxnSpPr>
          <p:spPr>
            <a:xfrm>
              <a:off x="5575116" y="2799078"/>
              <a:ext cx="1181414"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8324693" y="2799078"/>
              <a:ext cx="1181414"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52" name="组合 51"/>
            <p:cNvGrpSpPr/>
            <p:nvPr/>
          </p:nvGrpSpPr>
          <p:grpSpPr>
            <a:xfrm>
              <a:off x="2850622" y="3003242"/>
              <a:ext cx="615679" cy="1516469"/>
              <a:chOff x="2850622" y="3193742"/>
              <a:chExt cx="615679" cy="1516469"/>
            </a:xfrm>
          </p:grpSpPr>
          <p:sp>
            <p:nvSpPr>
              <p:cNvPr id="35" name="文本框 34"/>
              <p:cNvSpPr txBox="1"/>
              <p:nvPr/>
            </p:nvSpPr>
            <p:spPr>
              <a:xfrm>
                <a:off x="2850622" y="4299013"/>
                <a:ext cx="615679" cy="411198"/>
              </a:xfrm>
              <a:prstGeom prst="rect">
                <a:avLst/>
              </a:prstGeom>
              <a:noFill/>
            </p:spPr>
            <p:txBody>
              <a:bodyPr wrap="square" rtlCol="0">
                <a:spAutoFit/>
              </a:bodyPr>
              <a:lstStyle>
                <a:defPPr>
                  <a:defRPr lang="zh-CN"/>
                </a:defPPr>
                <a:lvl1pPr algn="ctr">
                  <a:defRPr>
                    <a:latin typeface="+mn-ea"/>
                  </a:defRPr>
                </a:lvl1pPr>
              </a:lstStyle>
              <a:p>
                <a:r>
                  <a:rPr lang="en-US" altLang="zh-CN" b="1" dirty="0">
                    <a:solidFill>
                      <a:schemeClr val="accent5">
                        <a:lumMod val="75000"/>
                      </a:schemeClr>
                    </a:solidFill>
                  </a:rPr>
                  <a:t>PE</a:t>
                </a:r>
              </a:p>
            </p:txBody>
          </p:sp>
          <p:cxnSp>
            <p:nvCxnSpPr>
              <p:cNvPr id="46" name="直接箭头连接符 45"/>
              <p:cNvCxnSpPr/>
              <p:nvPr/>
            </p:nvCxnSpPr>
            <p:spPr>
              <a:xfrm>
                <a:off x="3157978" y="3193742"/>
                <a:ext cx="0" cy="783772"/>
              </a:xfrm>
              <a:prstGeom prst="straightConnector1">
                <a:avLst/>
              </a:prstGeom>
              <a:ln w="28575">
                <a:solidFill>
                  <a:schemeClr val="accent5">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2978908" y="4018394"/>
                <a:ext cx="358140" cy="160020"/>
                <a:chOff x="6096000" y="723900"/>
                <a:chExt cx="469900" cy="219968"/>
              </a:xfrm>
            </p:grpSpPr>
            <p:cxnSp>
              <p:nvCxnSpPr>
                <p:cNvPr id="48" name="直接连接符 47"/>
                <p:cNvCxnSpPr/>
                <p:nvPr/>
              </p:nvCxnSpPr>
              <p:spPr>
                <a:xfrm>
                  <a:off x="6096000" y="723900"/>
                  <a:ext cx="4699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150950" y="833884"/>
                  <a:ext cx="360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6186950" y="943868"/>
                  <a:ext cx="288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grpSp>
      <p:pic>
        <p:nvPicPr>
          <p:cNvPr id="7" name="图片 6" descr="XG100_正面图"/>
          <p:cNvPicPr>
            <a:picLocks noChangeAspect="1"/>
          </p:cNvPicPr>
          <p:nvPr/>
        </p:nvPicPr>
        <p:blipFill>
          <a:blip r:embed="rId6"/>
          <a:stretch>
            <a:fillRect/>
          </a:stretch>
        </p:blipFill>
        <p:spPr>
          <a:xfrm>
            <a:off x="2609215" y="2338760"/>
            <a:ext cx="1337945" cy="13379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25</a:t>
            </a:fld>
            <a:endParaRPr lang="zh-CN" altLang="en-US">
              <a:solidFill>
                <a:prstClr val="black">
                  <a:tint val="75000"/>
                </a:prstClr>
              </a:solidFill>
            </a:endParaRPr>
          </a:p>
        </p:txBody>
      </p:sp>
      <p:grpSp>
        <p:nvGrpSpPr>
          <p:cNvPr id="4" name="组合 3"/>
          <p:cNvGrpSpPr/>
          <p:nvPr/>
        </p:nvGrpSpPr>
        <p:grpSpPr>
          <a:xfrm>
            <a:off x="257547" y="195817"/>
            <a:ext cx="393828" cy="316987"/>
            <a:chOff x="1056682" y="1042188"/>
            <a:chExt cx="481651" cy="432048"/>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Comunicazione</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9" name="圆角矩形 4">
            <a:extLst>
              <a:ext uri="{FF2B5EF4-FFF2-40B4-BE49-F238E27FC236}">
                <a16:creationId xmlns:a16="http://schemas.microsoft.com/office/drawing/2014/main" id="{7ECE48C7-EC1A-2CD7-4805-4DA240DA73D1}"/>
              </a:ext>
            </a:extLst>
          </p:cNvPr>
          <p:cNvSpPr/>
          <p:nvPr/>
        </p:nvSpPr>
        <p:spPr>
          <a:xfrm>
            <a:off x="3635375" y="915988"/>
            <a:ext cx="1282700"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94F9616C-B0C0-257B-F87F-9AED120215E9}"/>
              </a:ext>
            </a:extLst>
          </p:cNvPr>
          <p:cNvSpPr txBox="1">
            <a:spLocks noChangeArrowheads="1"/>
          </p:cNvSpPr>
          <p:nvPr/>
        </p:nvSpPr>
        <p:spPr bwMode="auto">
          <a:xfrm>
            <a:off x="3730625" y="1001713"/>
            <a:ext cx="1250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err="1">
                <a:latin typeface="Arial" panose="020B0604020202020204" pitchFamily="34" charset="0"/>
              </a:rPr>
              <a:t>Interazione</a:t>
            </a:r>
            <a:endParaRPr lang="en-US" altLang="zh-CN" sz="1600" dirty="0">
              <a:latin typeface="Arial" panose="020B0604020202020204" pitchFamily="34" charset="0"/>
            </a:endParaRPr>
          </a:p>
        </p:txBody>
      </p:sp>
      <p:sp>
        <p:nvSpPr>
          <p:cNvPr id="11" name="圆角矩形 5">
            <a:extLst>
              <a:ext uri="{FF2B5EF4-FFF2-40B4-BE49-F238E27FC236}">
                <a16:creationId xmlns:a16="http://schemas.microsoft.com/office/drawing/2014/main" id="{95A9887D-A897-6482-23BC-2E1376EBF572}"/>
              </a:ext>
            </a:extLst>
          </p:cNvPr>
          <p:cNvSpPr/>
          <p:nvPr/>
        </p:nvSpPr>
        <p:spPr>
          <a:xfrm>
            <a:off x="2439988" y="1947863"/>
            <a:ext cx="1282700"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sp>
        <p:nvSpPr>
          <p:cNvPr id="12" name="TextBox 6">
            <a:extLst>
              <a:ext uri="{FF2B5EF4-FFF2-40B4-BE49-F238E27FC236}">
                <a16:creationId xmlns:a16="http://schemas.microsoft.com/office/drawing/2014/main" id="{496667B3-9BB6-F947-C398-D909754655A2}"/>
              </a:ext>
            </a:extLst>
          </p:cNvPr>
          <p:cNvSpPr txBox="1">
            <a:spLocks noChangeArrowheads="1"/>
          </p:cNvSpPr>
          <p:nvPr/>
        </p:nvSpPr>
        <p:spPr bwMode="auto">
          <a:xfrm>
            <a:off x="2448720" y="1898582"/>
            <a:ext cx="23701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a:latin typeface="Arial" panose="020B0604020202020204" pitchFamily="34" charset="0"/>
              </a:rPr>
              <a:t>Locale</a:t>
            </a:r>
          </a:p>
          <a:p>
            <a:pPr eaLnBrk="1" hangingPunct="1"/>
            <a:r>
              <a:rPr lang="en-US" altLang="zh-CN" sz="1600" dirty="0" err="1">
                <a:latin typeface="Arial" panose="020B0604020202020204" pitchFamily="34" charset="0"/>
              </a:rPr>
              <a:t>tenere</a:t>
            </a:r>
            <a:r>
              <a:rPr lang="en-US" altLang="zh-CN" sz="1600" dirty="0">
                <a:latin typeface="Arial" panose="020B0604020202020204" pitchFamily="34" charset="0"/>
              </a:rPr>
              <a:t> sotto </a:t>
            </a:r>
            <a:r>
              <a:rPr lang="en-US" altLang="zh-CN" sz="1600" dirty="0" err="1">
                <a:latin typeface="Arial" panose="020B0604020202020204" pitchFamily="34" charset="0"/>
              </a:rPr>
              <a:t>controllo</a:t>
            </a:r>
            <a:endParaRPr lang="en-US" altLang="zh-CN" sz="1600" dirty="0">
              <a:latin typeface="Arial" panose="020B0604020202020204" pitchFamily="34" charset="0"/>
            </a:endParaRPr>
          </a:p>
        </p:txBody>
      </p:sp>
      <p:sp>
        <p:nvSpPr>
          <p:cNvPr id="13" name="圆角矩形 7">
            <a:extLst>
              <a:ext uri="{FF2B5EF4-FFF2-40B4-BE49-F238E27FC236}">
                <a16:creationId xmlns:a16="http://schemas.microsoft.com/office/drawing/2014/main" id="{E8070FD1-3E3D-6F68-194A-0B5817E8760E}"/>
              </a:ext>
            </a:extLst>
          </p:cNvPr>
          <p:cNvSpPr/>
          <p:nvPr/>
        </p:nvSpPr>
        <p:spPr>
          <a:xfrm>
            <a:off x="5076825" y="1947863"/>
            <a:ext cx="1281113"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sp>
        <p:nvSpPr>
          <p:cNvPr id="14" name="TextBox 8">
            <a:extLst>
              <a:ext uri="{FF2B5EF4-FFF2-40B4-BE49-F238E27FC236}">
                <a16:creationId xmlns:a16="http://schemas.microsoft.com/office/drawing/2014/main" id="{DF869180-86E5-2232-6323-3680B9A4BAEB}"/>
              </a:ext>
            </a:extLst>
          </p:cNvPr>
          <p:cNvSpPr txBox="1">
            <a:spLocks noChangeArrowheads="1"/>
          </p:cNvSpPr>
          <p:nvPr/>
        </p:nvSpPr>
        <p:spPr bwMode="auto">
          <a:xfrm>
            <a:off x="5076825" y="1891799"/>
            <a:ext cx="2446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it-IT" altLang="zh-CN" sz="1600" dirty="0">
                <a:latin typeface="Arial" panose="020B0604020202020204" pitchFamily="34" charset="0"/>
              </a:rPr>
              <a:t>A distanza</a:t>
            </a:r>
          </a:p>
          <a:p>
            <a:pPr eaLnBrk="1" hangingPunct="1"/>
            <a:r>
              <a:rPr lang="it-IT" altLang="zh-CN" sz="1600" dirty="0">
                <a:latin typeface="Arial" panose="020B0604020202020204" pitchFamily="34" charset="0"/>
              </a:rPr>
              <a:t>tenere sotto controllo</a:t>
            </a:r>
            <a:endParaRPr lang="en-US" altLang="zh-CN" sz="1600" dirty="0">
              <a:latin typeface="Arial" panose="020B0604020202020204" pitchFamily="34" charset="0"/>
            </a:endParaRPr>
          </a:p>
        </p:txBody>
      </p:sp>
      <p:cxnSp>
        <p:nvCxnSpPr>
          <p:cNvPr id="15" name="肘形连接符 9">
            <a:extLst>
              <a:ext uri="{FF2B5EF4-FFF2-40B4-BE49-F238E27FC236}">
                <a16:creationId xmlns:a16="http://schemas.microsoft.com/office/drawing/2014/main" id="{F7A2A25B-3006-9569-4089-B9E07DC0F6CC}"/>
              </a:ext>
            </a:extLst>
          </p:cNvPr>
          <p:cNvCxnSpPr>
            <a:stCxn id="9" idx="2"/>
          </p:cNvCxnSpPr>
          <p:nvPr/>
        </p:nvCxnSpPr>
        <p:spPr>
          <a:xfrm rot="5400000">
            <a:off x="3544094" y="981869"/>
            <a:ext cx="269875" cy="1195387"/>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2062DF6-02D7-3FB4-05B6-DB05CF400A21}"/>
              </a:ext>
            </a:extLst>
          </p:cNvPr>
          <p:cNvCxnSpPr>
            <a:stCxn id="9" idx="2"/>
            <a:endCxn id="11" idx="0"/>
          </p:cNvCxnSpPr>
          <p:nvPr/>
        </p:nvCxnSpPr>
        <p:spPr>
          <a:xfrm>
            <a:off x="3081338" y="1714500"/>
            <a:ext cx="0" cy="2333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ED3191E-5B4B-0225-8941-61A3038D606C}"/>
              </a:ext>
            </a:extLst>
          </p:cNvPr>
          <p:cNvCxnSpPr>
            <a:stCxn id="9" idx="2"/>
            <a:endCxn id="11" idx="0"/>
          </p:cNvCxnSpPr>
          <p:nvPr/>
        </p:nvCxnSpPr>
        <p:spPr>
          <a:xfrm flipV="1">
            <a:off x="4276725" y="1714500"/>
            <a:ext cx="1447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BE253E0-8B65-3D17-B097-2A46BB71F5DB}"/>
              </a:ext>
            </a:extLst>
          </p:cNvPr>
          <p:cNvCxnSpPr>
            <a:stCxn id="9" idx="2"/>
            <a:endCxn id="13" idx="0"/>
          </p:cNvCxnSpPr>
          <p:nvPr/>
        </p:nvCxnSpPr>
        <p:spPr>
          <a:xfrm>
            <a:off x="5716588" y="1714500"/>
            <a:ext cx="0" cy="2333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圆角矩形 22">
            <a:extLst>
              <a:ext uri="{FF2B5EF4-FFF2-40B4-BE49-F238E27FC236}">
                <a16:creationId xmlns:a16="http://schemas.microsoft.com/office/drawing/2014/main" id="{40096D79-A102-BF9F-1422-69CE325FC814}"/>
              </a:ext>
            </a:extLst>
          </p:cNvPr>
          <p:cNvSpPr/>
          <p:nvPr/>
        </p:nvSpPr>
        <p:spPr>
          <a:xfrm>
            <a:off x="1592263" y="3017838"/>
            <a:ext cx="1011237"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cxnSp>
        <p:nvCxnSpPr>
          <p:cNvPr id="20" name="肘形连接符 23">
            <a:extLst>
              <a:ext uri="{FF2B5EF4-FFF2-40B4-BE49-F238E27FC236}">
                <a16:creationId xmlns:a16="http://schemas.microsoft.com/office/drawing/2014/main" id="{E1570F34-AC41-6488-828E-5A94AD7ECC38}"/>
              </a:ext>
            </a:extLst>
          </p:cNvPr>
          <p:cNvCxnSpPr>
            <a:stCxn id="11" idx="2"/>
            <a:endCxn id="13" idx="0"/>
          </p:cNvCxnSpPr>
          <p:nvPr/>
        </p:nvCxnSpPr>
        <p:spPr>
          <a:xfrm rot="5400000">
            <a:off x="2463007" y="2137568"/>
            <a:ext cx="279400" cy="957263"/>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CFA482CC-0CBA-DE5B-FB92-6E2CD9FEB468}"/>
              </a:ext>
            </a:extLst>
          </p:cNvPr>
          <p:cNvCxnSpPr>
            <a:stCxn id="11" idx="2"/>
            <a:endCxn id="13" idx="0"/>
          </p:cNvCxnSpPr>
          <p:nvPr/>
        </p:nvCxnSpPr>
        <p:spPr>
          <a:xfrm>
            <a:off x="2124075" y="2751138"/>
            <a:ext cx="0" cy="2333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94E087C8-8923-89BD-1DE8-18C4842D8FEF}"/>
              </a:ext>
            </a:extLst>
          </p:cNvPr>
          <p:cNvCxnSpPr>
            <a:stCxn id="11" idx="2"/>
            <a:endCxn id="13" idx="0"/>
          </p:cNvCxnSpPr>
          <p:nvPr/>
        </p:nvCxnSpPr>
        <p:spPr>
          <a:xfrm>
            <a:off x="3081338" y="2755900"/>
            <a:ext cx="7699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AA9BD8EC-40C2-9F9D-E178-DAEEE81B2994}"/>
              </a:ext>
            </a:extLst>
          </p:cNvPr>
          <p:cNvCxnSpPr>
            <a:stCxn id="11" idx="2"/>
            <a:endCxn id="13" idx="0"/>
          </p:cNvCxnSpPr>
          <p:nvPr/>
        </p:nvCxnSpPr>
        <p:spPr>
          <a:xfrm>
            <a:off x="3851275" y="2755900"/>
            <a:ext cx="0" cy="2333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圆角矩形 29">
            <a:extLst>
              <a:ext uri="{FF2B5EF4-FFF2-40B4-BE49-F238E27FC236}">
                <a16:creationId xmlns:a16="http://schemas.microsoft.com/office/drawing/2014/main" id="{CFA02CEF-A777-3965-E832-CEAAAB872092}"/>
              </a:ext>
            </a:extLst>
          </p:cNvPr>
          <p:cNvSpPr/>
          <p:nvPr/>
        </p:nvSpPr>
        <p:spPr>
          <a:xfrm>
            <a:off x="3276600" y="3005138"/>
            <a:ext cx="1138238"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cxnSp>
        <p:nvCxnSpPr>
          <p:cNvPr id="25" name="直接连接符 24">
            <a:extLst>
              <a:ext uri="{FF2B5EF4-FFF2-40B4-BE49-F238E27FC236}">
                <a16:creationId xmlns:a16="http://schemas.microsoft.com/office/drawing/2014/main" id="{B7A1FB51-1E0E-1B0E-BC96-CAF1465BF14D}"/>
              </a:ext>
            </a:extLst>
          </p:cNvPr>
          <p:cNvCxnSpPr>
            <a:stCxn id="11" idx="2"/>
            <a:endCxn id="13" idx="0"/>
          </p:cNvCxnSpPr>
          <p:nvPr/>
        </p:nvCxnSpPr>
        <p:spPr>
          <a:xfrm>
            <a:off x="5429250" y="2771775"/>
            <a:ext cx="0" cy="2333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5ADD0218-9794-2D66-3FB9-746004E1ED3F}"/>
              </a:ext>
            </a:extLst>
          </p:cNvPr>
          <p:cNvCxnSpPr>
            <a:stCxn id="11" idx="2"/>
            <a:endCxn id="13" idx="0"/>
          </p:cNvCxnSpPr>
          <p:nvPr/>
        </p:nvCxnSpPr>
        <p:spPr>
          <a:xfrm flipV="1">
            <a:off x="5429250" y="2765425"/>
            <a:ext cx="14462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FE8BE7B-5B0C-7609-516F-15E365221024}"/>
              </a:ext>
            </a:extLst>
          </p:cNvPr>
          <p:cNvCxnSpPr>
            <a:stCxn id="11" idx="2"/>
            <a:endCxn id="13" idx="0"/>
          </p:cNvCxnSpPr>
          <p:nvPr/>
        </p:nvCxnSpPr>
        <p:spPr>
          <a:xfrm>
            <a:off x="6875463" y="2765425"/>
            <a:ext cx="0" cy="2333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圆角矩形 41">
            <a:extLst>
              <a:ext uri="{FF2B5EF4-FFF2-40B4-BE49-F238E27FC236}">
                <a16:creationId xmlns:a16="http://schemas.microsoft.com/office/drawing/2014/main" id="{58A7282D-0CC2-69D4-F69E-EF448CC43E1D}"/>
              </a:ext>
            </a:extLst>
          </p:cNvPr>
          <p:cNvSpPr/>
          <p:nvPr/>
        </p:nvSpPr>
        <p:spPr>
          <a:xfrm>
            <a:off x="4932363" y="3005138"/>
            <a:ext cx="1008062"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24B60AB0-C473-6B0F-87D1-1AC8DF0FE9DC}"/>
              </a:ext>
            </a:extLst>
          </p:cNvPr>
          <p:cNvCxnSpPr>
            <a:stCxn id="11" idx="2"/>
            <a:endCxn id="13" idx="0"/>
          </p:cNvCxnSpPr>
          <p:nvPr/>
        </p:nvCxnSpPr>
        <p:spPr>
          <a:xfrm>
            <a:off x="6156325" y="2498725"/>
            <a:ext cx="0" cy="257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0" name="圆角矩形 46">
            <a:extLst>
              <a:ext uri="{FF2B5EF4-FFF2-40B4-BE49-F238E27FC236}">
                <a16:creationId xmlns:a16="http://schemas.microsoft.com/office/drawing/2014/main" id="{789E5720-7106-DA89-8BCF-BDFC89BB86C6}"/>
              </a:ext>
            </a:extLst>
          </p:cNvPr>
          <p:cNvSpPr/>
          <p:nvPr/>
        </p:nvSpPr>
        <p:spPr>
          <a:xfrm>
            <a:off x="6372225" y="2982913"/>
            <a:ext cx="1655763" cy="52863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600" noProof="1">
              <a:latin typeface="Arial" panose="020B0604020202020204" pitchFamily="34" charset="0"/>
              <a:cs typeface="Arial" panose="020B0604020202020204" pitchFamily="34" charset="0"/>
            </a:endParaRPr>
          </a:p>
        </p:txBody>
      </p:sp>
      <p:sp>
        <p:nvSpPr>
          <p:cNvPr id="31" name="TextBox 47">
            <a:extLst>
              <a:ext uri="{FF2B5EF4-FFF2-40B4-BE49-F238E27FC236}">
                <a16:creationId xmlns:a16="http://schemas.microsoft.com/office/drawing/2014/main" id="{74A0DB31-564F-EF2F-F323-938E2DFFC3B0}"/>
              </a:ext>
            </a:extLst>
          </p:cNvPr>
          <p:cNvSpPr txBox="1">
            <a:spLocks noChangeArrowheads="1"/>
          </p:cNvSpPr>
          <p:nvPr/>
        </p:nvSpPr>
        <p:spPr bwMode="auto">
          <a:xfrm>
            <a:off x="1816100" y="3086100"/>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a:latin typeface="Arial" panose="020B0604020202020204" pitchFamily="34" charset="0"/>
              </a:rPr>
              <a:t>USB</a:t>
            </a:r>
          </a:p>
        </p:txBody>
      </p:sp>
      <p:sp>
        <p:nvSpPr>
          <p:cNvPr id="32" name="TextBox 48">
            <a:extLst>
              <a:ext uri="{FF2B5EF4-FFF2-40B4-BE49-F238E27FC236}">
                <a16:creationId xmlns:a16="http://schemas.microsoft.com/office/drawing/2014/main" id="{EE341ADC-35D6-416A-4FB6-4BED237AD2AC}"/>
              </a:ext>
            </a:extLst>
          </p:cNvPr>
          <p:cNvSpPr txBox="1">
            <a:spLocks noChangeArrowheads="1"/>
          </p:cNvSpPr>
          <p:nvPr/>
        </p:nvSpPr>
        <p:spPr bwMode="auto">
          <a:xfrm>
            <a:off x="3344863" y="3054350"/>
            <a:ext cx="1103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a:latin typeface="Arial" panose="020B0604020202020204" pitchFamily="34" charset="0"/>
              </a:rPr>
              <a:t>LCD+LED</a:t>
            </a:r>
          </a:p>
        </p:txBody>
      </p:sp>
      <p:sp>
        <p:nvSpPr>
          <p:cNvPr id="33" name="TextBox 49">
            <a:extLst>
              <a:ext uri="{FF2B5EF4-FFF2-40B4-BE49-F238E27FC236}">
                <a16:creationId xmlns:a16="http://schemas.microsoft.com/office/drawing/2014/main" id="{391D0026-4E19-713F-2584-0EF54AD12B2D}"/>
              </a:ext>
            </a:extLst>
          </p:cNvPr>
          <p:cNvSpPr txBox="1">
            <a:spLocks noChangeArrowheads="1"/>
          </p:cNvSpPr>
          <p:nvPr/>
        </p:nvSpPr>
        <p:spPr bwMode="auto">
          <a:xfrm>
            <a:off x="5054600" y="3086100"/>
            <a:ext cx="803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a:latin typeface="Arial" panose="020B0604020202020204" pitchFamily="34" charset="0"/>
              </a:rPr>
              <a:t>RS485</a:t>
            </a:r>
          </a:p>
        </p:txBody>
      </p:sp>
      <p:sp>
        <p:nvSpPr>
          <p:cNvPr id="34" name="TextBox 50">
            <a:extLst>
              <a:ext uri="{FF2B5EF4-FFF2-40B4-BE49-F238E27FC236}">
                <a16:creationId xmlns:a16="http://schemas.microsoft.com/office/drawing/2014/main" id="{4BB11933-E013-C8D0-4961-A30C29B83983}"/>
              </a:ext>
            </a:extLst>
          </p:cNvPr>
          <p:cNvSpPr txBox="1">
            <a:spLocks noChangeArrowheads="1"/>
          </p:cNvSpPr>
          <p:nvPr/>
        </p:nvSpPr>
        <p:spPr bwMode="auto">
          <a:xfrm>
            <a:off x="6400800" y="3054350"/>
            <a:ext cx="1598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dirty="0">
                <a:latin typeface="Arial" panose="020B0604020202020204" pitchFamily="34" charset="0"/>
              </a:rPr>
              <a:t>GPRS/WIFI/4G</a:t>
            </a:r>
          </a:p>
        </p:txBody>
      </p:sp>
      <p:sp>
        <p:nvSpPr>
          <p:cNvPr id="35" name="圆角矩形 51">
            <a:extLst>
              <a:ext uri="{FF2B5EF4-FFF2-40B4-BE49-F238E27FC236}">
                <a16:creationId xmlns:a16="http://schemas.microsoft.com/office/drawing/2014/main" id="{79AD07D8-FEE1-CE41-201C-8350D86003BC}"/>
              </a:ext>
            </a:extLst>
          </p:cNvPr>
          <p:cNvSpPr/>
          <p:nvPr/>
        </p:nvSpPr>
        <p:spPr>
          <a:xfrm>
            <a:off x="1439863" y="4010025"/>
            <a:ext cx="1179512" cy="6461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000" noProof="1">
              <a:latin typeface="Arial" panose="020B0604020202020204" pitchFamily="34" charset="0"/>
              <a:cs typeface="Arial" panose="020B0604020202020204" pitchFamily="34" charset="0"/>
            </a:endParaRPr>
          </a:p>
        </p:txBody>
      </p:sp>
      <p:sp>
        <p:nvSpPr>
          <p:cNvPr id="36" name="矩形 52">
            <a:extLst>
              <a:ext uri="{FF2B5EF4-FFF2-40B4-BE49-F238E27FC236}">
                <a16:creationId xmlns:a16="http://schemas.microsoft.com/office/drawing/2014/main" id="{95727E00-6F2F-DC56-BC0F-82FDD63C8467}"/>
              </a:ext>
            </a:extLst>
          </p:cNvPr>
          <p:cNvSpPr>
            <a:spLocks noChangeArrowheads="1"/>
          </p:cNvSpPr>
          <p:nvPr/>
        </p:nvSpPr>
        <p:spPr bwMode="auto">
          <a:xfrm>
            <a:off x="1411288" y="4075113"/>
            <a:ext cx="1360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it-IT" altLang="zh-CN" sz="1000" dirty="0">
                <a:latin typeface="Arial" panose="020B0604020202020204" pitchFamily="34" charset="0"/>
              </a:rPr>
              <a:t>● Chiavetta USB</a:t>
            </a:r>
          </a:p>
          <a:p>
            <a:r>
              <a:rPr lang="it-IT" altLang="zh-CN" sz="1000" dirty="0">
                <a:latin typeface="Arial" panose="020B0604020202020204" pitchFamily="34" charset="0"/>
              </a:rPr>
              <a:t>● Da USB a Wi-Fi</a:t>
            </a:r>
            <a:endParaRPr lang="en-US" altLang="zh-CN" sz="1000" dirty="0">
              <a:latin typeface="Arial" panose="020B0604020202020204" pitchFamily="34" charset="0"/>
            </a:endParaRPr>
          </a:p>
        </p:txBody>
      </p:sp>
      <p:sp>
        <p:nvSpPr>
          <p:cNvPr id="37" name="圆角矩形 53">
            <a:extLst>
              <a:ext uri="{FF2B5EF4-FFF2-40B4-BE49-F238E27FC236}">
                <a16:creationId xmlns:a16="http://schemas.microsoft.com/office/drawing/2014/main" id="{A3133D54-707B-FE6F-C7CD-6722B6572A4F}"/>
              </a:ext>
            </a:extLst>
          </p:cNvPr>
          <p:cNvSpPr/>
          <p:nvPr/>
        </p:nvSpPr>
        <p:spPr>
          <a:xfrm>
            <a:off x="3182938" y="4010025"/>
            <a:ext cx="1093787" cy="6461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000" noProof="1">
              <a:latin typeface="Arial" panose="020B0604020202020204" pitchFamily="34" charset="0"/>
              <a:cs typeface="Arial" panose="020B0604020202020204" pitchFamily="34" charset="0"/>
            </a:endParaRPr>
          </a:p>
        </p:txBody>
      </p:sp>
      <p:sp>
        <p:nvSpPr>
          <p:cNvPr id="38" name="矩形 54">
            <a:extLst>
              <a:ext uri="{FF2B5EF4-FFF2-40B4-BE49-F238E27FC236}">
                <a16:creationId xmlns:a16="http://schemas.microsoft.com/office/drawing/2014/main" id="{9D89EC14-E284-05B5-1C9D-5DEFBA4761BC}"/>
              </a:ext>
            </a:extLst>
          </p:cNvPr>
          <p:cNvSpPr>
            <a:spLocks noChangeArrowheads="1"/>
          </p:cNvSpPr>
          <p:nvPr/>
        </p:nvSpPr>
        <p:spPr bwMode="auto">
          <a:xfrm>
            <a:off x="3154363" y="4114800"/>
            <a:ext cx="11604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it-IT" altLang="zh-CN" sz="1000" dirty="0">
                <a:latin typeface="Arial" panose="020B0604020202020204" pitchFamily="34" charset="0"/>
              </a:rPr>
              <a:t>Monitora lo stato e ottieni informazioni</a:t>
            </a:r>
            <a:endParaRPr lang="en-US" altLang="zh-CN" sz="1000" dirty="0">
              <a:latin typeface="Arial" panose="020B0604020202020204" pitchFamily="34" charset="0"/>
            </a:endParaRPr>
          </a:p>
        </p:txBody>
      </p:sp>
      <p:sp>
        <p:nvSpPr>
          <p:cNvPr id="39" name="圆角矩形 55">
            <a:extLst>
              <a:ext uri="{FF2B5EF4-FFF2-40B4-BE49-F238E27FC236}">
                <a16:creationId xmlns:a16="http://schemas.microsoft.com/office/drawing/2014/main" id="{89882866-A8EC-5857-1EAE-6D4A21C3B0FC}"/>
              </a:ext>
            </a:extLst>
          </p:cNvPr>
          <p:cNvSpPr/>
          <p:nvPr/>
        </p:nvSpPr>
        <p:spPr>
          <a:xfrm>
            <a:off x="4959350" y="4013200"/>
            <a:ext cx="939800" cy="6461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000" noProof="1">
              <a:latin typeface="Arial" panose="020B0604020202020204" pitchFamily="34" charset="0"/>
              <a:cs typeface="Arial" panose="020B0604020202020204" pitchFamily="34" charset="0"/>
            </a:endParaRPr>
          </a:p>
        </p:txBody>
      </p:sp>
      <p:sp>
        <p:nvSpPr>
          <p:cNvPr id="41" name="圆角矩形 56">
            <a:extLst>
              <a:ext uri="{FF2B5EF4-FFF2-40B4-BE49-F238E27FC236}">
                <a16:creationId xmlns:a16="http://schemas.microsoft.com/office/drawing/2014/main" id="{EFA5FC2E-271E-D8B4-9132-D603FBDC0A3C}"/>
              </a:ext>
            </a:extLst>
          </p:cNvPr>
          <p:cNvSpPr/>
          <p:nvPr/>
        </p:nvSpPr>
        <p:spPr>
          <a:xfrm>
            <a:off x="6804025" y="4013200"/>
            <a:ext cx="863600" cy="6461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z="1000" noProof="1">
              <a:latin typeface="Arial" panose="020B0604020202020204" pitchFamily="34" charset="0"/>
              <a:cs typeface="Arial" panose="020B0604020202020204" pitchFamily="34" charset="0"/>
            </a:endParaRPr>
          </a:p>
        </p:txBody>
      </p:sp>
      <p:sp>
        <p:nvSpPr>
          <p:cNvPr id="42" name="矩形 57">
            <a:extLst>
              <a:ext uri="{FF2B5EF4-FFF2-40B4-BE49-F238E27FC236}">
                <a16:creationId xmlns:a16="http://schemas.microsoft.com/office/drawing/2014/main" id="{C7AB50D6-9002-A894-3601-4B713350D8DA}"/>
              </a:ext>
            </a:extLst>
          </p:cNvPr>
          <p:cNvSpPr>
            <a:spLocks noChangeArrowheads="1"/>
          </p:cNvSpPr>
          <p:nvPr/>
        </p:nvSpPr>
        <p:spPr bwMode="auto">
          <a:xfrm>
            <a:off x="4932363" y="4054475"/>
            <a:ext cx="10541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000" dirty="0">
                <a:latin typeface="Arial" panose="020B0604020202020204" pitchFamily="34" charset="0"/>
              </a:rPr>
              <a:t>RS-485 </a:t>
            </a:r>
            <a:r>
              <a:rPr lang="en-US" altLang="zh-CN" sz="1000" dirty="0" err="1">
                <a:latin typeface="Arial" panose="020B0604020202020204" pitchFamily="34" charset="0"/>
              </a:rPr>
              <a:t>comunicazione</a:t>
            </a:r>
            <a:endParaRPr lang="en-US" altLang="zh-CN" sz="1000" dirty="0">
              <a:latin typeface="Arial" panose="020B0604020202020204" pitchFamily="34" charset="0"/>
            </a:endParaRPr>
          </a:p>
        </p:txBody>
      </p:sp>
      <p:sp>
        <p:nvSpPr>
          <p:cNvPr id="43" name="矩形 58">
            <a:extLst>
              <a:ext uri="{FF2B5EF4-FFF2-40B4-BE49-F238E27FC236}">
                <a16:creationId xmlns:a16="http://schemas.microsoft.com/office/drawing/2014/main" id="{41056B77-1B92-82FA-CB75-FD54C0205868}"/>
              </a:ext>
            </a:extLst>
          </p:cNvPr>
          <p:cNvSpPr>
            <a:spLocks noChangeArrowheads="1"/>
          </p:cNvSpPr>
          <p:nvPr/>
        </p:nvSpPr>
        <p:spPr bwMode="auto">
          <a:xfrm>
            <a:off x="6858000" y="4176713"/>
            <a:ext cx="958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1000" dirty="0">
                <a:latin typeface="Arial" panose="020B0604020202020204" pitchFamily="34" charset="0"/>
              </a:rPr>
              <a:t>Antenna</a:t>
            </a:r>
          </a:p>
        </p:txBody>
      </p:sp>
      <p:cxnSp>
        <p:nvCxnSpPr>
          <p:cNvPr id="45" name="直接连接符 44">
            <a:extLst>
              <a:ext uri="{FF2B5EF4-FFF2-40B4-BE49-F238E27FC236}">
                <a16:creationId xmlns:a16="http://schemas.microsoft.com/office/drawing/2014/main" id="{442FB89A-9FCD-E6A0-6E1F-BFBA26E23F75}"/>
              </a:ext>
            </a:extLst>
          </p:cNvPr>
          <p:cNvCxnSpPr>
            <a:stCxn id="11" idx="2"/>
            <a:endCxn id="13" idx="0"/>
          </p:cNvCxnSpPr>
          <p:nvPr/>
        </p:nvCxnSpPr>
        <p:spPr>
          <a:xfrm flipH="1">
            <a:off x="2124075" y="3546475"/>
            <a:ext cx="255588" cy="17780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9F94035A-9614-E136-EFC1-545C7B14C90A}"/>
              </a:ext>
            </a:extLst>
          </p:cNvPr>
          <p:cNvCxnSpPr>
            <a:stCxn id="11" idx="2"/>
            <a:endCxn id="13" idx="0"/>
          </p:cNvCxnSpPr>
          <p:nvPr/>
        </p:nvCxnSpPr>
        <p:spPr>
          <a:xfrm>
            <a:off x="2124075" y="3724275"/>
            <a:ext cx="144463" cy="7143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55A32E9B-19C4-3A0A-5E5A-7216C9D4EEA9}"/>
              </a:ext>
            </a:extLst>
          </p:cNvPr>
          <p:cNvCxnSpPr>
            <a:stCxn id="11" idx="2"/>
            <a:endCxn id="13" idx="0"/>
          </p:cNvCxnSpPr>
          <p:nvPr/>
        </p:nvCxnSpPr>
        <p:spPr>
          <a:xfrm flipH="1">
            <a:off x="1908175" y="3795713"/>
            <a:ext cx="360363" cy="21431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D749DD03-4AC7-2E0A-1D91-8B98067CBBDB}"/>
              </a:ext>
            </a:extLst>
          </p:cNvPr>
          <p:cNvCxnSpPr>
            <a:stCxn id="11" idx="2"/>
            <a:endCxn id="13" idx="0"/>
          </p:cNvCxnSpPr>
          <p:nvPr/>
        </p:nvCxnSpPr>
        <p:spPr>
          <a:xfrm flipH="1">
            <a:off x="3857625" y="3530600"/>
            <a:ext cx="255588" cy="17780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7C8006F9-D77D-3254-58B6-63DD29FC973A}"/>
              </a:ext>
            </a:extLst>
          </p:cNvPr>
          <p:cNvCxnSpPr>
            <a:stCxn id="11" idx="2"/>
            <a:endCxn id="13" idx="0"/>
          </p:cNvCxnSpPr>
          <p:nvPr/>
        </p:nvCxnSpPr>
        <p:spPr>
          <a:xfrm>
            <a:off x="3857625" y="3708400"/>
            <a:ext cx="144463" cy="7143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67F2F34A-9FAA-D96F-2766-1F75FF101B4B}"/>
              </a:ext>
            </a:extLst>
          </p:cNvPr>
          <p:cNvCxnSpPr>
            <a:stCxn id="11" idx="2"/>
            <a:endCxn id="13" idx="0"/>
          </p:cNvCxnSpPr>
          <p:nvPr/>
        </p:nvCxnSpPr>
        <p:spPr>
          <a:xfrm flipH="1">
            <a:off x="3641725" y="3779838"/>
            <a:ext cx="360363" cy="21431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3B7805C-7E87-9321-46F3-E950056D4B50}"/>
              </a:ext>
            </a:extLst>
          </p:cNvPr>
          <p:cNvCxnSpPr>
            <a:stCxn id="11" idx="2"/>
            <a:endCxn id="13" idx="0"/>
          </p:cNvCxnSpPr>
          <p:nvPr/>
        </p:nvCxnSpPr>
        <p:spPr>
          <a:xfrm flipH="1">
            <a:off x="5470525" y="3543300"/>
            <a:ext cx="255588" cy="17780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1B6A7101-7769-6867-0D26-07AA84E7CAB1}"/>
              </a:ext>
            </a:extLst>
          </p:cNvPr>
          <p:cNvCxnSpPr>
            <a:stCxn id="11" idx="2"/>
            <a:endCxn id="13" idx="0"/>
          </p:cNvCxnSpPr>
          <p:nvPr/>
        </p:nvCxnSpPr>
        <p:spPr>
          <a:xfrm>
            <a:off x="5470525" y="3721100"/>
            <a:ext cx="144463" cy="7302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3278C343-5BF7-23E9-AD4F-E582E327D17A}"/>
              </a:ext>
            </a:extLst>
          </p:cNvPr>
          <p:cNvCxnSpPr>
            <a:stCxn id="11" idx="2"/>
            <a:endCxn id="13" idx="0"/>
          </p:cNvCxnSpPr>
          <p:nvPr/>
        </p:nvCxnSpPr>
        <p:spPr>
          <a:xfrm flipH="1">
            <a:off x="5254625" y="3794125"/>
            <a:ext cx="360363" cy="214313"/>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16872B2E-282E-5496-4437-C63C7DC958EE}"/>
              </a:ext>
            </a:extLst>
          </p:cNvPr>
          <p:cNvCxnSpPr>
            <a:stCxn id="11" idx="2"/>
            <a:endCxn id="13" idx="0"/>
          </p:cNvCxnSpPr>
          <p:nvPr/>
        </p:nvCxnSpPr>
        <p:spPr>
          <a:xfrm flipH="1">
            <a:off x="7308850" y="3533775"/>
            <a:ext cx="255588" cy="17780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7AACA5D3-5BDF-762D-F7FE-D47E861773A9}"/>
              </a:ext>
            </a:extLst>
          </p:cNvPr>
          <p:cNvCxnSpPr>
            <a:stCxn id="11" idx="2"/>
            <a:endCxn id="13" idx="0"/>
          </p:cNvCxnSpPr>
          <p:nvPr/>
        </p:nvCxnSpPr>
        <p:spPr>
          <a:xfrm>
            <a:off x="7308850" y="3711575"/>
            <a:ext cx="142875" cy="7302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FBD41965-A950-4324-0FC3-2116C8A591B2}"/>
              </a:ext>
            </a:extLst>
          </p:cNvPr>
          <p:cNvCxnSpPr>
            <a:stCxn id="11" idx="2"/>
            <a:endCxn id="13" idx="0"/>
          </p:cNvCxnSpPr>
          <p:nvPr/>
        </p:nvCxnSpPr>
        <p:spPr>
          <a:xfrm flipH="1">
            <a:off x="7092950" y="3784600"/>
            <a:ext cx="358775" cy="214313"/>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95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F28554B-5B82-5265-354A-6371DD982B47}"/>
              </a:ext>
            </a:extLst>
          </p:cNvPr>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26</a:t>
            </a:fld>
            <a:endParaRPr lang="zh-CN" altLang="en-US">
              <a:solidFill>
                <a:prstClr val="black">
                  <a:tint val="75000"/>
                </a:prstClr>
              </a:solidFill>
            </a:endParaRPr>
          </a:p>
        </p:txBody>
      </p:sp>
      <p:pic>
        <p:nvPicPr>
          <p:cNvPr id="3" name="Picture 2" descr="C:\Users\Administrator\Documents\WXWork\1688850379697846\Cache\Image\2022-08\拓扑图_画板 1(1).jpg">
            <a:extLst>
              <a:ext uri="{FF2B5EF4-FFF2-40B4-BE49-F238E27FC236}">
                <a16:creationId xmlns:a16="http://schemas.microsoft.com/office/drawing/2014/main" id="{20CEFF4A-9A04-E5AC-0230-1F51341058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7684" y="787085"/>
            <a:ext cx="5688632" cy="426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a:extLst>
              <a:ext uri="{FF2B5EF4-FFF2-40B4-BE49-F238E27FC236}">
                <a16:creationId xmlns:a16="http://schemas.microsoft.com/office/drawing/2014/main" id="{52EE71C0-F7E3-9148-2C01-9BAA034B4443}"/>
              </a:ext>
            </a:extLst>
          </p:cNvPr>
          <p:cNvGrpSpPr/>
          <p:nvPr/>
        </p:nvGrpSpPr>
        <p:grpSpPr>
          <a:xfrm>
            <a:off x="257547" y="195817"/>
            <a:ext cx="393828" cy="316987"/>
            <a:chOff x="1056682" y="1042188"/>
            <a:chExt cx="481651" cy="432048"/>
          </a:xfrm>
        </p:grpSpPr>
        <p:pic>
          <p:nvPicPr>
            <p:cNvPr id="5" name="Picture 2">
              <a:extLst>
                <a:ext uri="{FF2B5EF4-FFF2-40B4-BE49-F238E27FC236}">
                  <a16:creationId xmlns:a16="http://schemas.microsoft.com/office/drawing/2014/main" id="{1BF4178C-A617-0496-1AC8-75B3B6E61B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89B42E29-E462-94A6-7AB0-A17ADA1875F6}"/>
                </a:ext>
              </a:extLst>
            </p:cNvPr>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95">
            <a:extLst>
              <a:ext uri="{FF2B5EF4-FFF2-40B4-BE49-F238E27FC236}">
                <a16:creationId xmlns:a16="http://schemas.microsoft.com/office/drawing/2014/main" id="{DE0E1B07-C51A-33AF-5DF4-7C04C72E9008}"/>
              </a:ext>
            </a:extLst>
          </p:cNvPr>
          <p:cNvSpPr txBox="1"/>
          <p:nvPr/>
        </p:nvSpPr>
        <p:spPr>
          <a:xfrm>
            <a:off x="743065" y="123478"/>
            <a:ext cx="4981063" cy="46166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Soluzione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di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monitoraggio</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945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27</a:t>
            </a:fld>
            <a:endParaRPr lang="zh-CN" altLang="en-US">
              <a:solidFill>
                <a:prstClr val="black">
                  <a:tint val="75000"/>
                </a:prstClr>
              </a:solidFill>
            </a:endParaRPr>
          </a:p>
        </p:txBody>
      </p:sp>
      <p:grpSp>
        <p:nvGrpSpPr>
          <p:cNvPr id="4" name="组合 3"/>
          <p:cNvGrpSpPr/>
          <p:nvPr/>
        </p:nvGrpSpPr>
        <p:grpSpPr>
          <a:xfrm>
            <a:off x="257547" y="195817"/>
            <a:ext cx="393828" cy="316987"/>
            <a:chOff x="1056682" y="1042188"/>
            <a:chExt cx="481651" cy="432048"/>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Registratore</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di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dati</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10" name="图片 4">
            <a:extLst>
              <a:ext uri="{FF2B5EF4-FFF2-40B4-BE49-F238E27FC236}">
                <a16:creationId xmlns:a16="http://schemas.microsoft.com/office/drawing/2014/main" id="{4244ED70-ECFF-72D4-2A9A-DC664DC44F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8888" y="1189835"/>
            <a:ext cx="1524000" cy="361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8AB8BA34-EF08-95BF-53E1-643B70611496}"/>
              </a:ext>
            </a:extLst>
          </p:cNvPr>
          <p:cNvSpPr txBox="1"/>
          <p:nvPr/>
        </p:nvSpPr>
        <p:spPr>
          <a:xfrm>
            <a:off x="5930010" y="780019"/>
            <a:ext cx="2901756" cy="369332"/>
          </a:xfrm>
          <a:prstGeom prst="rect">
            <a:avLst/>
          </a:prstGeom>
          <a:noFill/>
        </p:spPr>
        <p:txBody>
          <a:bodyPr wrap="none" rtlCol="0">
            <a:spAutoFit/>
          </a:bodyPr>
          <a:lstStyle/>
          <a:p>
            <a:r>
              <a:rPr lang="en-US" altLang="zh-CN" dirty="0" err="1"/>
              <a:t>Registratore</a:t>
            </a:r>
            <a:r>
              <a:rPr lang="en-US" altLang="zh-CN" dirty="0"/>
              <a:t> di </a:t>
            </a:r>
            <a:r>
              <a:rPr lang="en-US" altLang="zh-CN" dirty="0" err="1"/>
              <a:t>dati</a:t>
            </a:r>
            <a:r>
              <a:rPr lang="en-US" altLang="zh-CN" dirty="0"/>
              <a:t> </a:t>
            </a:r>
            <a:r>
              <a:rPr lang="en-US" altLang="zh-CN" dirty="0" err="1"/>
              <a:t>Solarman</a:t>
            </a:r>
            <a:endParaRPr lang="zh-CN" altLang="en-US" dirty="0"/>
          </a:p>
        </p:txBody>
      </p:sp>
      <p:pic>
        <p:nvPicPr>
          <p:cNvPr id="8" name="图片 7">
            <a:extLst>
              <a:ext uri="{FF2B5EF4-FFF2-40B4-BE49-F238E27FC236}">
                <a16:creationId xmlns:a16="http://schemas.microsoft.com/office/drawing/2014/main" id="{50C2EFA2-12DD-057D-C2FB-4881F3D5CF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453" y="1149351"/>
            <a:ext cx="4822799" cy="3617915"/>
          </a:xfrm>
          <a:prstGeom prst="rect">
            <a:avLst/>
          </a:prstGeom>
        </p:spPr>
      </p:pic>
      <p:sp>
        <p:nvSpPr>
          <p:cNvPr id="12" name="箭头: 右 11">
            <a:extLst>
              <a:ext uri="{FF2B5EF4-FFF2-40B4-BE49-F238E27FC236}">
                <a16:creationId xmlns:a16="http://schemas.microsoft.com/office/drawing/2014/main" id="{33FF53F0-EC90-EB22-988A-16189A56BFCB}"/>
              </a:ext>
            </a:extLst>
          </p:cNvPr>
          <p:cNvSpPr/>
          <p:nvPr/>
        </p:nvSpPr>
        <p:spPr>
          <a:xfrm rot="20959852">
            <a:off x="3728659" y="4059961"/>
            <a:ext cx="2581948" cy="1770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79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28</a:t>
            </a:fld>
            <a:endParaRPr lang="zh-CN" altLang="en-US">
              <a:solidFill>
                <a:prstClr val="black">
                  <a:tint val="75000"/>
                </a:prstClr>
              </a:solidFill>
            </a:endParaRPr>
          </a:p>
        </p:txBody>
      </p:sp>
      <p:grpSp>
        <p:nvGrpSpPr>
          <p:cNvPr id="4" name="组合 3"/>
          <p:cNvGrpSpPr/>
          <p:nvPr/>
        </p:nvGrpSpPr>
        <p:grpSpPr>
          <a:xfrm>
            <a:off x="257547" y="195817"/>
            <a:ext cx="393828" cy="316987"/>
            <a:chOff x="1056682" y="1042188"/>
            <a:chExt cx="481651" cy="432048"/>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5485119" cy="46166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Piattaforma</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di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monitoraggio</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40" name="图片 7">
            <a:extLst>
              <a:ext uri="{FF2B5EF4-FFF2-40B4-BE49-F238E27FC236}">
                <a16:creationId xmlns:a16="http://schemas.microsoft.com/office/drawing/2014/main" id="{2461FC54-E92E-74A2-C506-CC8806B10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586767"/>
            <a:ext cx="5326527" cy="354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a:extLst>
              <a:ext uri="{FF2B5EF4-FFF2-40B4-BE49-F238E27FC236}">
                <a16:creationId xmlns:a16="http://schemas.microsoft.com/office/drawing/2014/main" id="{D2EC888F-CD19-EACA-7C21-F4FE39B8BF55}"/>
              </a:ext>
            </a:extLst>
          </p:cNvPr>
          <p:cNvSpPr txBox="1"/>
          <p:nvPr/>
        </p:nvSpPr>
        <p:spPr>
          <a:xfrm>
            <a:off x="107504" y="862960"/>
            <a:ext cx="8784976" cy="923330"/>
          </a:xfrm>
          <a:prstGeom prst="rect">
            <a:avLst/>
          </a:prstGeom>
          <a:noFill/>
        </p:spPr>
        <p:txBody>
          <a:bodyPr wrap="square">
            <a:spAutoFit/>
          </a:bodyPr>
          <a:lstStyle/>
          <a:p>
            <a:pPr>
              <a:spcBef>
                <a:spcPct val="0"/>
              </a:spcBef>
              <a:buFontTx/>
              <a:buNone/>
            </a:pPr>
            <a:r>
              <a:rPr lang="it-IT" altLang="zh-CN" sz="1800" dirty="0"/>
              <a:t>La piattaforma O&amp;M di monitoraggio efficiente e intelligente consente il monitoraggio e la gestione unificati delle centrali elettriche nell'intera regione e supporta l'aggiornamento remoto e l'analisi dei guasti.</a:t>
            </a:r>
            <a:endParaRPr lang="zh-CN" altLang="en-US" sz="1800" dirty="0"/>
          </a:p>
        </p:txBody>
      </p:sp>
    </p:spTree>
    <p:extLst>
      <p:ext uri="{BB962C8B-B14F-4D97-AF65-F5344CB8AC3E}">
        <p14:creationId xmlns:p14="http://schemas.microsoft.com/office/powerpoint/2010/main" val="895545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nvtshare\24.英威腾光伏科技有限公司\13.光伏市场部\5 共享资料\4 图片素材库\智慧能源生态链形象图\PPT版本\20190422智慧能源生态链 PPT 形象图 英文版.jpg">
            <a:extLst>
              <a:ext uri="{FF2B5EF4-FFF2-40B4-BE49-F238E27FC236}">
                <a16:creationId xmlns:a16="http://schemas.microsoft.com/office/drawing/2014/main" id="{B0387246-7D8E-422E-557B-A531AB7562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6" y="-13476"/>
            <a:ext cx="9165196" cy="5156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7547" y="195817"/>
            <a:ext cx="393828" cy="316987"/>
            <a:chOff x="1056682" y="1042188"/>
            <a:chExt cx="481651" cy="432048"/>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3815699" cy="460375"/>
          </a:xfrm>
          <a:prstGeom prst="rect">
            <a:avLst/>
          </a:prstGeom>
          <a:noFill/>
        </p:spPr>
        <p:txBody>
          <a:bodyPr wrap="square" rtlCol="0">
            <a:spAutoFit/>
          </a:bodyPr>
          <a:lstStyle/>
          <a:p>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Catalogo</a:t>
            </a:r>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 e </a:t>
            </a:r>
            <a:r>
              <a:rPr lang="en-US" altLang="zh-CN" sz="2400" dirty="0" err="1">
                <a:solidFill>
                  <a:schemeClr val="accent1">
                    <a:lumMod val="75000"/>
                  </a:schemeClr>
                </a:solidFill>
                <a:latin typeface="微软雅黑" panose="020B0503020204020204" pitchFamily="34" charset="-122"/>
                <a:ea typeface="微软雅黑" panose="020B0503020204020204" pitchFamily="34" charset="-122"/>
              </a:rPr>
              <a:t>modelli</a:t>
            </a:r>
            <a:endParaRPr lang="en-US" altLang="zh-CN"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C22E17FA-C2C4-CEDC-E5C4-556C2CCB8803}"/>
              </a:ext>
            </a:extLst>
          </p:cNvPr>
          <p:cNvSpPr txBox="1"/>
          <p:nvPr/>
        </p:nvSpPr>
        <p:spPr>
          <a:xfrm>
            <a:off x="257545" y="832241"/>
            <a:ext cx="2232248" cy="4339650"/>
          </a:xfrm>
          <a:prstGeom prst="rect">
            <a:avLst/>
          </a:prstGeom>
          <a:noFill/>
        </p:spPr>
        <p:txBody>
          <a:bodyPr wrap="square" rtlCol="0">
            <a:spAutoFit/>
          </a:bodyPr>
          <a:lstStyle/>
          <a:p>
            <a:endParaRPr lang="en-US" altLang="zh-CN" sz="2400" b="1" dirty="0"/>
          </a:p>
          <a:p>
            <a:r>
              <a:rPr lang="en-US" altLang="zh-CN" sz="2000" dirty="0"/>
              <a:t>XG3KTR</a:t>
            </a:r>
          </a:p>
          <a:p>
            <a:r>
              <a:rPr lang="en-US" altLang="zh-CN" sz="2000" dirty="0"/>
              <a:t>XG4KTR</a:t>
            </a:r>
          </a:p>
          <a:p>
            <a:r>
              <a:rPr lang="en-US" altLang="zh-CN" sz="2000" dirty="0"/>
              <a:t>XG5KTR</a:t>
            </a:r>
          </a:p>
          <a:p>
            <a:r>
              <a:rPr lang="en-US" altLang="zh-CN" sz="2000" dirty="0"/>
              <a:t>XG6KTR</a:t>
            </a:r>
          </a:p>
          <a:p>
            <a:r>
              <a:rPr lang="en-US" altLang="zh-CN" sz="2000" dirty="0"/>
              <a:t>XG8KTR</a:t>
            </a:r>
          </a:p>
          <a:p>
            <a:r>
              <a:rPr lang="en-US" altLang="zh-CN" sz="2000" dirty="0"/>
              <a:t>XG9KTR</a:t>
            </a:r>
          </a:p>
          <a:p>
            <a:r>
              <a:rPr lang="en-US" altLang="zh-CN" sz="2000" dirty="0"/>
              <a:t>XG10KTR</a:t>
            </a:r>
          </a:p>
          <a:p>
            <a:r>
              <a:rPr lang="en-US" altLang="zh-CN" sz="2000" dirty="0"/>
              <a:t>XG11KTR</a:t>
            </a:r>
          </a:p>
          <a:p>
            <a:r>
              <a:rPr lang="en-US" altLang="zh-CN" sz="2000" dirty="0"/>
              <a:t>XG12KTR</a:t>
            </a:r>
          </a:p>
          <a:p>
            <a:r>
              <a:rPr lang="en-US" altLang="zh-CN" sz="2000" dirty="0"/>
              <a:t>XG15KTR1</a:t>
            </a:r>
          </a:p>
          <a:p>
            <a:endParaRPr lang="en-US" altLang="zh-CN" sz="2400" dirty="0"/>
          </a:p>
          <a:p>
            <a:endParaRPr lang="zh-CN" altLang="en-US" sz="2400" dirty="0"/>
          </a:p>
        </p:txBody>
      </p:sp>
      <p:sp>
        <p:nvSpPr>
          <p:cNvPr id="14" name="文本框 13">
            <a:extLst>
              <a:ext uri="{FF2B5EF4-FFF2-40B4-BE49-F238E27FC236}">
                <a16:creationId xmlns:a16="http://schemas.microsoft.com/office/drawing/2014/main" id="{D9154AB4-4610-609D-92C0-F89F7AB85643}"/>
              </a:ext>
            </a:extLst>
          </p:cNvPr>
          <p:cNvSpPr txBox="1"/>
          <p:nvPr/>
        </p:nvSpPr>
        <p:spPr>
          <a:xfrm>
            <a:off x="1809771" y="848570"/>
            <a:ext cx="2232248" cy="2739211"/>
          </a:xfrm>
          <a:prstGeom prst="rect">
            <a:avLst/>
          </a:prstGeom>
          <a:noFill/>
        </p:spPr>
        <p:txBody>
          <a:bodyPr wrap="square" rtlCol="0">
            <a:spAutoFit/>
          </a:bodyPr>
          <a:lstStyle/>
          <a:p>
            <a:endParaRPr lang="en-US" altLang="zh-CN" sz="2400" b="1" dirty="0"/>
          </a:p>
          <a:p>
            <a:r>
              <a:rPr lang="en-US" altLang="zh-CN" sz="2000" dirty="0"/>
              <a:t>XG15KTR</a:t>
            </a:r>
          </a:p>
          <a:p>
            <a:r>
              <a:rPr lang="en-US" altLang="zh-CN" sz="2000" dirty="0"/>
              <a:t>XG17KTR</a:t>
            </a:r>
          </a:p>
          <a:p>
            <a:r>
              <a:rPr lang="en-US" altLang="zh-CN" sz="2000" dirty="0"/>
              <a:t>XG20KTR</a:t>
            </a:r>
          </a:p>
          <a:p>
            <a:r>
              <a:rPr lang="en-US" altLang="zh-CN" sz="2000" dirty="0"/>
              <a:t>XG22KTR</a:t>
            </a:r>
          </a:p>
          <a:p>
            <a:r>
              <a:rPr lang="en-US" altLang="zh-CN" sz="2000" dirty="0"/>
              <a:t>XG25KTR</a:t>
            </a:r>
          </a:p>
          <a:p>
            <a:endParaRPr lang="en-US" altLang="zh-CN" sz="2400" dirty="0"/>
          </a:p>
          <a:p>
            <a:endParaRPr lang="zh-CN" altLang="en-US" sz="2400" dirty="0"/>
          </a:p>
        </p:txBody>
      </p:sp>
      <p:sp>
        <p:nvSpPr>
          <p:cNvPr id="15" name="文本框 14">
            <a:extLst>
              <a:ext uri="{FF2B5EF4-FFF2-40B4-BE49-F238E27FC236}">
                <a16:creationId xmlns:a16="http://schemas.microsoft.com/office/drawing/2014/main" id="{93D7EC97-BE23-0709-9221-9CA9BA766573}"/>
              </a:ext>
            </a:extLst>
          </p:cNvPr>
          <p:cNvSpPr txBox="1"/>
          <p:nvPr/>
        </p:nvSpPr>
        <p:spPr>
          <a:xfrm>
            <a:off x="3442640" y="868392"/>
            <a:ext cx="2232248" cy="2739211"/>
          </a:xfrm>
          <a:prstGeom prst="rect">
            <a:avLst/>
          </a:prstGeom>
          <a:noFill/>
        </p:spPr>
        <p:txBody>
          <a:bodyPr wrap="square" rtlCol="0">
            <a:spAutoFit/>
          </a:bodyPr>
          <a:lstStyle/>
          <a:p>
            <a:endParaRPr lang="en-US" altLang="zh-CN" sz="2400" b="1" dirty="0"/>
          </a:p>
          <a:p>
            <a:r>
              <a:rPr lang="en-US" altLang="zh-CN" sz="2000" dirty="0"/>
              <a:t>XG25KTR-3M</a:t>
            </a:r>
          </a:p>
          <a:p>
            <a:r>
              <a:rPr lang="en-US" altLang="zh-CN" sz="2000" dirty="0"/>
              <a:t>XG30KTR</a:t>
            </a:r>
          </a:p>
          <a:p>
            <a:r>
              <a:rPr lang="en-US" altLang="zh-CN" sz="2000" dirty="0"/>
              <a:t>XG33KTR</a:t>
            </a:r>
          </a:p>
          <a:p>
            <a:r>
              <a:rPr lang="en-US" altLang="zh-CN" sz="2000" dirty="0"/>
              <a:t>XG36KTR</a:t>
            </a:r>
          </a:p>
          <a:p>
            <a:r>
              <a:rPr lang="en-US" altLang="zh-CN" sz="2000" dirty="0"/>
              <a:t>XG40KTR</a:t>
            </a:r>
          </a:p>
          <a:p>
            <a:endParaRPr lang="en-US" altLang="zh-CN" sz="2400" dirty="0"/>
          </a:p>
          <a:p>
            <a:endParaRPr lang="zh-CN" altLang="en-US" sz="2400" dirty="0"/>
          </a:p>
        </p:txBody>
      </p:sp>
      <p:sp>
        <p:nvSpPr>
          <p:cNvPr id="10" name="文本框 9">
            <a:extLst>
              <a:ext uri="{FF2B5EF4-FFF2-40B4-BE49-F238E27FC236}">
                <a16:creationId xmlns:a16="http://schemas.microsoft.com/office/drawing/2014/main" id="{7359EEBA-2CD2-37B1-8C5B-3E4792F56F2F}"/>
              </a:ext>
            </a:extLst>
          </p:cNvPr>
          <p:cNvSpPr txBox="1"/>
          <p:nvPr/>
        </p:nvSpPr>
        <p:spPr>
          <a:xfrm>
            <a:off x="5511611" y="868392"/>
            <a:ext cx="2232248" cy="2739211"/>
          </a:xfrm>
          <a:prstGeom prst="rect">
            <a:avLst/>
          </a:prstGeom>
          <a:noFill/>
        </p:spPr>
        <p:txBody>
          <a:bodyPr wrap="square" rtlCol="0">
            <a:spAutoFit/>
          </a:bodyPr>
          <a:lstStyle/>
          <a:p>
            <a:endParaRPr lang="en-US" altLang="zh-CN" sz="2400" b="1" dirty="0"/>
          </a:p>
          <a:p>
            <a:r>
              <a:rPr lang="en-US" altLang="zh-CN" sz="2000" dirty="0"/>
              <a:t>XG50KTR</a:t>
            </a:r>
          </a:p>
          <a:p>
            <a:r>
              <a:rPr lang="en-US" altLang="zh-CN" sz="2000" dirty="0"/>
              <a:t>XG50KTRL</a:t>
            </a:r>
          </a:p>
          <a:p>
            <a:r>
              <a:rPr lang="en-US" altLang="zh-CN" sz="2000" dirty="0"/>
              <a:t>XG60KTR</a:t>
            </a:r>
          </a:p>
          <a:p>
            <a:r>
              <a:rPr lang="en-US" altLang="zh-CN" sz="2000" dirty="0"/>
              <a:t>XG60KTRL</a:t>
            </a:r>
          </a:p>
          <a:p>
            <a:r>
              <a:rPr lang="en-US" altLang="zh-CN" sz="2000" dirty="0"/>
              <a:t>XG66KTRL</a:t>
            </a:r>
          </a:p>
          <a:p>
            <a:r>
              <a:rPr lang="en-US" altLang="zh-CN" sz="2000" dirty="0"/>
              <a:t>XG70KTRL</a:t>
            </a:r>
          </a:p>
          <a:p>
            <a:endParaRPr lang="zh-CN" altLang="en-US" sz="2400" dirty="0"/>
          </a:p>
        </p:txBody>
      </p:sp>
      <p:sp>
        <p:nvSpPr>
          <p:cNvPr id="13" name="文本框 12">
            <a:extLst>
              <a:ext uri="{FF2B5EF4-FFF2-40B4-BE49-F238E27FC236}">
                <a16:creationId xmlns:a16="http://schemas.microsoft.com/office/drawing/2014/main" id="{BA9778B9-B3FD-9641-7683-FC75B7DA871D}"/>
              </a:ext>
            </a:extLst>
          </p:cNvPr>
          <p:cNvSpPr txBox="1"/>
          <p:nvPr/>
        </p:nvSpPr>
        <p:spPr>
          <a:xfrm>
            <a:off x="7452320" y="1193907"/>
            <a:ext cx="1575699" cy="3139321"/>
          </a:xfrm>
          <a:prstGeom prst="rect">
            <a:avLst/>
          </a:prstGeom>
          <a:noFill/>
        </p:spPr>
        <p:txBody>
          <a:bodyPr wrap="square">
            <a:spAutoFit/>
          </a:bodyPr>
          <a:lstStyle/>
          <a:p>
            <a:r>
              <a:rPr lang="en-US" altLang="zh-CN" sz="2000" dirty="0"/>
              <a:t>XG100KTR</a:t>
            </a:r>
          </a:p>
          <a:p>
            <a:r>
              <a:rPr lang="en-US" altLang="zh-CN" sz="2000" dirty="0"/>
              <a:t>XG100KTR-F</a:t>
            </a:r>
          </a:p>
          <a:p>
            <a:r>
              <a:rPr lang="en-US" altLang="zh-CN" sz="2000" dirty="0"/>
              <a:t>XG110KTR</a:t>
            </a:r>
          </a:p>
          <a:p>
            <a:r>
              <a:rPr lang="en-US" altLang="zh-CN" sz="2000" dirty="0"/>
              <a:t>XG110KTR-F</a:t>
            </a:r>
          </a:p>
          <a:p>
            <a:r>
              <a:rPr lang="en-US" altLang="zh-CN" sz="2000" dirty="0"/>
              <a:t>XG136KTR-L</a:t>
            </a:r>
          </a:p>
          <a:p>
            <a:r>
              <a:rPr lang="en-US" altLang="zh-CN" sz="2000" dirty="0"/>
              <a:t>XG136KTR-LF</a:t>
            </a:r>
          </a:p>
          <a:p>
            <a:r>
              <a:rPr lang="en-US" altLang="zh-CN" sz="2000" dirty="0"/>
              <a:t>XG136KTR-X</a:t>
            </a:r>
          </a:p>
          <a:p>
            <a:r>
              <a:rPr lang="en-US" altLang="zh-CN" sz="2000" dirty="0"/>
              <a:t>XG136KTR-XF</a:t>
            </a:r>
          </a:p>
          <a:p>
            <a:endParaRPr lang="en-US" altLang="zh-CN" sz="2000" dirty="0"/>
          </a:p>
          <a:p>
            <a:endParaRPr lang="en-US" altLang="zh-CN" sz="1800" dirty="0"/>
          </a:p>
        </p:txBody>
      </p:sp>
      <p:sp>
        <p:nvSpPr>
          <p:cNvPr id="16" name="文本框 15">
            <a:extLst>
              <a:ext uri="{FF2B5EF4-FFF2-40B4-BE49-F238E27FC236}">
                <a16:creationId xmlns:a16="http://schemas.microsoft.com/office/drawing/2014/main" id="{7FFBF6D7-3540-F057-95BF-475471F4A83D}"/>
              </a:ext>
            </a:extLst>
          </p:cNvPr>
          <p:cNvSpPr txBox="1"/>
          <p:nvPr/>
        </p:nvSpPr>
        <p:spPr>
          <a:xfrm>
            <a:off x="285621" y="757699"/>
            <a:ext cx="4584246" cy="461665"/>
          </a:xfrm>
          <a:prstGeom prst="rect">
            <a:avLst/>
          </a:prstGeom>
          <a:noFill/>
        </p:spPr>
        <p:txBody>
          <a:bodyPr wrap="square">
            <a:spAutoFit/>
          </a:bodyPr>
          <a:lstStyle/>
          <a:p>
            <a:r>
              <a:rPr lang="en-US" altLang="zh-CN" sz="2400" b="1" dirty="0"/>
              <a:t>Serie </a:t>
            </a:r>
            <a:r>
              <a:rPr lang="en-US" altLang="zh-CN" sz="2400" b="1" dirty="0" err="1"/>
              <a:t>Trifase</a:t>
            </a:r>
            <a:endParaRPr lang="en-US" altLang="zh-CN" sz="2400" b="1" dirty="0"/>
          </a:p>
        </p:txBody>
      </p:sp>
      <p:pic>
        <p:nvPicPr>
          <p:cNvPr id="6" name="图片 5">
            <a:extLst>
              <a:ext uri="{FF2B5EF4-FFF2-40B4-BE49-F238E27FC236}">
                <a16:creationId xmlns:a16="http://schemas.microsoft.com/office/drawing/2014/main" id="{43E0D7F5-4E2B-2688-A67E-722FF97A18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8074" y="1923678"/>
            <a:ext cx="6512104" cy="4558473"/>
          </a:xfrm>
          <a:prstGeom prst="rect">
            <a:avLst/>
          </a:prstGeom>
        </p:spPr>
      </p:pic>
    </p:spTree>
    <p:extLst>
      <p:ext uri="{BB962C8B-B14F-4D97-AF65-F5344CB8AC3E}">
        <p14:creationId xmlns:p14="http://schemas.microsoft.com/office/powerpoint/2010/main" val="1281692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7547" y="195817"/>
            <a:ext cx="393828" cy="316987"/>
            <a:chOff x="1056682" y="1042188"/>
            <a:chExt cx="481651" cy="432048"/>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7213311" cy="461665"/>
          </a:xfrm>
          <a:prstGeom prst="rect">
            <a:avLst/>
          </a:prstGeom>
          <a:noFill/>
        </p:spPr>
        <p:txBody>
          <a:bodyPr wrap="square" rtlCol="0">
            <a:spAutoFit/>
          </a:bodyPr>
          <a:lstStyle/>
          <a:p>
            <a:r>
              <a:rPr lang="it-IT" altLang="zh-CN" sz="2400" dirty="0">
                <a:solidFill>
                  <a:schemeClr val="accent1">
                    <a:lumMod val="75000"/>
                  </a:schemeClr>
                </a:solidFill>
                <a:latin typeface="微软雅黑" panose="020B0503020204020204" pitchFamily="34" charset="-122"/>
                <a:ea typeface="微软雅黑" panose="020B0503020204020204" pitchFamily="34" charset="-122"/>
              </a:rPr>
              <a:t>Regola di denominazione del prodotto</a:t>
            </a:r>
            <a:endParaRPr lang="en-US" altLang="zh-CN"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CD462167-0A41-15A7-9C18-E43E41AAA493}"/>
              </a:ext>
            </a:extLst>
          </p:cNvPr>
          <p:cNvSpPr txBox="1"/>
          <p:nvPr/>
        </p:nvSpPr>
        <p:spPr>
          <a:xfrm>
            <a:off x="279282" y="746393"/>
            <a:ext cx="3058401" cy="461665"/>
          </a:xfrm>
          <a:prstGeom prst="rect">
            <a:avLst/>
          </a:prstGeom>
          <a:noFill/>
        </p:spPr>
        <p:txBody>
          <a:bodyPr wrap="none" rtlCol="0">
            <a:spAutoFit/>
          </a:bodyPr>
          <a:lstStyle/>
          <a:p>
            <a:r>
              <a:rPr lang="en-US" altLang="zh-CN" sz="2400" b="1" dirty="0" err="1"/>
              <a:t>Esempio</a:t>
            </a:r>
            <a:r>
              <a:rPr lang="en-US" altLang="zh-CN" sz="2400" b="1" dirty="0"/>
              <a:t> e </a:t>
            </a:r>
            <a:r>
              <a:rPr lang="en-US" altLang="zh-CN" sz="2400" b="1" dirty="0" err="1"/>
              <a:t>spiegazione</a:t>
            </a:r>
            <a:endParaRPr lang="zh-CN" altLang="en-US" sz="2400" b="1" dirty="0"/>
          </a:p>
        </p:txBody>
      </p:sp>
      <p:sp>
        <p:nvSpPr>
          <p:cNvPr id="9" name="文本框 8">
            <a:extLst>
              <a:ext uri="{FF2B5EF4-FFF2-40B4-BE49-F238E27FC236}">
                <a16:creationId xmlns:a16="http://schemas.microsoft.com/office/drawing/2014/main" id="{0950CF2C-9181-505F-413C-5E189F5B6805}"/>
              </a:ext>
            </a:extLst>
          </p:cNvPr>
          <p:cNvSpPr txBox="1"/>
          <p:nvPr/>
        </p:nvSpPr>
        <p:spPr>
          <a:xfrm>
            <a:off x="279282" y="1208058"/>
            <a:ext cx="1275414" cy="369332"/>
          </a:xfrm>
          <a:prstGeom prst="rect">
            <a:avLst/>
          </a:prstGeom>
          <a:noFill/>
        </p:spPr>
        <p:txBody>
          <a:bodyPr wrap="none" rtlCol="0">
            <a:spAutoFit/>
          </a:bodyPr>
          <a:lstStyle/>
          <a:p>
            <a:r>
              <a:rPr lang="en-US" altLang="zh-CN" dirty="0"/>
              <a:t>XG3KTL-1M</a:t>
            </a:r>
            <a:endParaRPr lang="zh-CN" altLang="en-US" dirty="0"/>
          </a:p>
        </p:txBody>
      </p:sp>
      <p:sp>
        <p:nvSpPr>
          <p:cNvPr id="17" name="文本框 16">
            <a:extLst>
              <a:ext uri="{FF2B5EF4-FFF2-40B4-BE49-F238E27FC236}">
                <a16:creationId xmlns:a16="http://schemas.microsoft.com/office/drawing/2014/main" id="{1ECEA5E9-9EC0-EFB4-6567-62A8226A8896}"/>
              </a:ext>
            </a:extLst>
          </p:cNvPr>
          <p:cNvSpPr txBox="1"/>
          <p:nvPr/>
        </p:nvSpPr>
        <p:spPr>
          <a:xfrm>
            <a:off x="3588219" y="1208058"/>
            <a:ext cx="1289007" cy="338554"/>
          </a:xfrm>
          <a:prstGeom prst="rect">
            <a:avLst/>
          </a:prstGeom>
          <a:noFill/>
        </p:spPr>
        <p:txBody>
          <a:bodyPr wrap="none" rtlCol="0">
            <a:spAutoFit/>
          </a:bodyPr>
          <a:lstStyle/>
          <a:p>
            <a:r>
              <a:rPr lang="en-US" altLang="zh-CN" sz="1600" dirty="0"/>
              <a:t>XG136KTR-</a:t>
            </a:r>
            <a:r>
              <a:rPr lang="en-US" altLang="zh-CN" sz="1600" dirty="0">
                <a:highlight>
                  <a:srgbClr val="FFFF00"/>
                </a:highlight>
              </a:rPr>
              <a:t>L</a:t>
            </a:r>
            <a:r>
              <a:rPr lang="en-US" altLang="zh-CN" sz="1600" dirty="0"/>
              <a:t>F</a:t>
            </a:r>
            <a:endParaRPr lang="zh-CN" altLang="en-US" sz="1600" dirty="0"/>
          </a:p>
        </p:txBody>
      </p:sp>
      <p:sp>
        <p:nvSpPr>
          <p:cNvPr id="18" name="文本框 17">
            <a:extLst>
              <a:ext uri="{FF2B5EF4-FFF2-40B4-BE49-F238E27FC236}">
                <a16:creationId xmlns:a16="http://schemas.microsoft.com/office/drawing/2014/main" id="{348E9FB5-0170-1249-8320-91C6DEF9A47F}"/>
              </a:ext>
            </a:extLst>
          </p:cNvPr>
          <p:cNvSpPr txBox="1"/>
          <p:nvPr/>
        </p:nvSpPr>
        <p:spPr>
          <a:xfrm>
            <a:off x="35173" y="2365782"/>
            <a:ext cx="4170437" cy="1569660"/>
          </a:xfrm>
          <a:prstGeom prst="rect">
            <a:avLst/>
          </a:prstGeom>
          <a:noFill/>
        </p:spPr>
        <p:txBody>
          <a:bodyPr wrap="square" rtlCol="0">
            <a:spAutoFit/>
          </a:bodyPr>
          <a:lstStyle/>
          <a:p>
            <a:r>
              <a:rPr lang="en-US" altLang="zh-CN" sz="1600" dirty="0"/>
              <a:t>X: </a:t>
            </a:r>
            <a:r>
              <a:rPr lang="en-US" altLang="zh-CN" sz="1600" dirty="0" err="1"/>
              <a:t>Generazione</a:t>
            </a:r>
            <a:r>
              <a:rPr lang="en-US" altLang="zh-CN" sz="1600" dirty="0"/>
              <a:t>/</a:t>
            </a:r>
            <a:r>
              <a:rPr lang="en-US" altLang="zh-CN" sz="1600" dirty="0" err="1"/>
              <a:t>serie</a:t>
            </a:r>
            <a:r>
              <a:rPr lang="en-US" altLang="zh-CN" sz="1600" dirty="0"/>
              <a:t> di </a:t>
            </a:r>
            <a:r>
              <a:rPr lang="en-US" altLang="zh-CN" sz="1600" dirty="0" err="1"/>
              <a:t>prodotti</a:t>
            </a:r>
            <a:endParaRPr lang="en-US" altLang="zh-CN" sz="1600" dirty="0"/>
          </a:p>
          <a:p>
            <a:r>
              <a:rPr lang="en-US" altLang="zh-CN" sz="1600" dirty="0"/>
              <a:t>G: </a:t>
            </a:r>
            <a:r>
              <a:rPr lang="it-IT" altLang="zh-CN" sz="1600" dirty="0"/>
              <a:t>Inverter fotovoltaico collegato alla rete</a:t>
            </a:r>
            <a:endParaRPr lang="en-US" altLang="zh-CN" sz="1600" dirty="0"/>
          </a:p>
          <a:p>
            <a:r>
              <a:rPr lang="en-US" altLang="zh-CN" sz="1600" dirty="0"/>
              <a:t>3K: </a:t>
            </a:r>
            <a:r>
              <a:rPr lang="it-IT" altLang="zh-CN" sz="1600" dirty="0"/>
              <a:t>La potenza di uscita nominale è di 3kw</a:t>
            </a:r>
            <a:endParaRPr lang="en-US" altLang="zh-CN" sz="1600" dirty="0"/>
          </a:p>
          <a:p>
            <a:r>
              <a:rPr lang="en-US" altLang="zh-CN" sz="1600" dirty="0"/>
              <a:t>T:</a:t>
            </a:r>
            <a:r>
              <a:rPr lang="en-US" altLang="zh-CN" sz="1600" dirty="0">
                <a:cs typeface="Arial" panose="020B0604020202020204" pitchFamily="34" charset="0"/>
              </a:rPr>
              <a:t> Senza </a:t>
            </a:r>
            <a:r>
              <a:rPr lang="en-US" altLang="zh-CN" sz="1600" dirty="0" err="1">
                <a:cs typeface="Arial" panose="020B0604020202020204" pitchFamily="34" charset="0"/>
              </a:rPr>
              <a:t>trasformatore</a:t>
            </a:r>
            <a:endParaRPr lang="en-US" altLang="zh-CN" sz="1600" dirty="0">
              <a:cs typeface="Arial" panose="020B0604020202020204" pitchFamily="34" charset="0"/>
            </a:endParaRPr>
          </a:p>
          <a:p>
            <a:r>
              <a:rPr lang="en-US" altLang="zh-CN" sz="1600" dirty="0">
                <a:cs typeface="Arial" panose="020B0604020202020204" pitchFamily="34" charset="0"/>
              </a:rPr>
              <a:t>L: </a:t>
            </a:r>
            <a:r>
              <a:rPr lang="en-US" altLang="zh-CN" sz="1600" dirty="0" err="1">
                <a:cs typeface="Arial" panose="020B0604020202020204" pitchFamily="34" charset="0"/>
              </a:rPr>
              <a:t>Monofase</a:t>
            </a:r>
            <a:endParaRPr lang="en-US" altLang="zh-CN" sz="1600" dirty="0">
              <a:cs typeface="Arial" panose="020B0604020202020204" pitchFamily="34" charset="0"/>
            </a:endParaRPr>
          </a:p>
          <a:p>
            <a:r>
              <a:rPr lang="en-US" altLang="zh-CN" sz="1600" dirty="0">
                <a:cs typeface="Arial" panose="020B0604020202020204" pitchFamily="34" charset="0"/>
              </a:rPr>
              <a:t>1M: 1 MPPT</a:t>
            </a:r>
            <a:endParaRPr lang="zh-CN" altLang="en-US" sz="1600" dirty="0"/>
          </a:p>
        </p:txBody>
      </p:sp>
      <p:sp>
        <p:nvSpPr>
          <p:cNvPr id="21" name="文本框 20">
            <a:extLst>
              <a:ext uri="{FF2B5EF4-FFF2-40B4-BE49-F238E27FC236}">
                <a16:creationId xmlns:a16="http://schemas.microsoft.com/office/drawing/2014/main" id="{A256C0B0-9613-DA06-1EEC-2CF3958201BA}"/>
              </a:ext>
            </a:extLst>
          </p:cNvPr>
          <p:cNvSpPr txBox="1"/>
          <p:nvPr/>
        </p:nvSpPr>
        <p:spPr>
          <a:xfrm>
            <a:off x="3588219" y="1558618"/>
            <a:ext cx="4584246" cy="830997"/>
          </a:xfrm>
          <a:prstGeom prst="rect">
            <a:avLst/>
          </a:prstGeom>
          <a:noFill/>
        </p:spPr>
        <p:txBody>
          <a:bodyPr wrap="square">
            <a:spAutoFit/>
          </a:bodyPr>
          <a:lstStyle/>
          <a:p>
            <a:r>
              <a:rPr lang="en-US" altLang="zh-CN" sz="1600" dirty="0">
                <a:cs typeface="Arial" panose="020B0604020202020204" pitchFamily="34" charset="0"/>
              </a:rPr>
              <a:t>R: </a:t>
            </a:r>
            <a:r>
              <a:rPr lang="en-US" altLang="zh-CN" sz="1600" dirty="0" err="1">
                <a:cs typeface="Arial" panose="020B0604020202020204" pitchFamily="34" charset="0"/>
              </a:rPr>
              <a:t>Trifase</a:t>
            </a:r>
            <a:endParaRPr lang="en-US" altLang="zh-CN" sz="1600" dirty="0">
              <a:cs typeface="Arial" panose="020B0604020202020204" pitchFamily="34" charset="0"/>
            </a:endParaRPr>
          </a:p>
          <a:p>
            <a:r>
              <a:rPr lang="en-US" altLang="zh-CN" sz="1600" dirty="0">
                <a:highlight>
                  <a:srgbClr val="FFFF00"/>
                </a:highlight>
                <a:cs typeface="Arial" panose="020B0604020202020204" pitchFamily="34" charset="0"/>
              </a:rPr>
              <a:t>L</a:t>
            </a:r>
            <a:r>
              <a:rPr lang="en-US" altLang="zh-CN" sz="1600" dirty="0">
                <a:cs typeface="Arial" panose="020B0604020202020204" pitchFamily="34" charset="0"/>
              </a:rPr>
              <a:t>: </a:t>
            </a:r>
            <a:r>
              <a:rPr lang="en-US" altLang="zh-CN" sz="1600" dirty="0" err="1">
                <a:cs typeface="Arial" panose="020B0604020202020204" pitchFamily="34" charset="0"/>
              </a:rPr>
              <a:t>Tensione</a:t>
            </a:r>
            <a:r>
              <a:rPr lang="en-US" altLang="zh-CN" sz="1600" dirty="0">
                <a:cs typeface="Arial" panose="020B0604020202020204" pitchFamily="34" charset="0"/>
              </a:rPr>
              <a:t> di </a:t>
            </a:r>
            <a:r>
              <a:rPr lang="en-US" altLang="zh-CN" sz="1600" dirty="0" err="1">
                <a:cs typeface="Arial" panose="020B0604020202020204" pitchFamily="34" charset="0"/>
              </a:rPr>
              <a:t>linea</a:t>
            </a:r>
            <a:r>
              <a:rPr lang="en-US" altLang="zh-CN" sz="1600" dirty="0">
                <a:cs typeface="Arial" panose="020B0604020202020204" pitchFamily="34" charset="0"/>
              </a:rPr>
              <a:t> 480V</a:t>
            </a:r>
          </a:p>
          <a:p>
            <a:r>
              <a:rPr lang="en-US" altLang="zh-CN" sz="1600" dirty="0">
                <a:cs typeface="Arial" panose="020B0604020202020204" pitchFamily="34" charset="0"/>
              </a:rPr>
              <a:t>F: </a:t>
            </a:r>
            <a:r>
              <a:rPr lang="en-US" altLang="zh-CN" sz="1600" dirty="0" err="1">
                <a:cs typeface="Arial" panose="020B0604020202020204" pitchFamily="34" charset="0"/>
              </a:rPr>
              <a:t>Corrente</a:t>
            </a:r>
            <a:r>
              <a:rPr lang="en-US" altLang="zh-CN" sz="1600" dirty="0">
                <a:cs typeface="Arial" panose="020B0604020202020204" pitchFamily="34" charset="0"/>
              </a:rPr>
              <a:t> FV 15A</a:t>
            </a:r>
            <a:endParaRPr lang="zh-CN" altLang="en-US" sz="1600" dirty="0"/>
          </a:p>
        </p:txBody>
      </p:sp>
      <p:sp>
        <p:nvSpPr>
          <p:cNvPr id="23" name="文本框 22">
            <a:extLst>
              <a:ext uri="{FF2B5EF4-FFF2-40B4-BE49-F238E27FC236}">
                <a16:creationId xmlns:a16="http://schemas.microsoft.com/office/drawing/2014/main" id="{EBA3F9BC-4206-57FA-B7CD-79DC25C891B3}"/>
              </a:ext>
            </a:extLst>
          </p:cNvPr>
          <p:cNvSpPr txBox="1"/>
          <p:nvPr/>
        </p:nvSpPr>
        <p:spPr>
          <a:xfrm>
            <a:off x="6139980" y="1208058"/>
            <a:ext cx="4584246" cy="338554"/>
          </a:xfrm>
          <a:prstGeom prst="rect">
            <a:avLst/>
          </a:prstGeom>
          <a:noFill/>
        </p:spPr>
        <p:txBody>
          <a:bodyPr wrap="square">
            <a:spAutoFit/>
          </a:bodyPr>
          <a:lstStyle/>
          <a:p>
            <a:r>
              <a:rPr lang="en-US" altLang="zh-CN" sz="1600" dirty="0"/>
              <a:t>XG136KTR-</a:t>
            </a:r>
            <a:r>
              <a:rPr lang="en-US" altLang="zh-CN" sz="1600" dirty="0">
                <a:highlight>
                  <a:srgbClr val="00FFFF"/>
                </a:highlight>
              </a:rPr>
              <a:t>X</a:t>
            </a:r>
            <a:r>
              <a:rPr lang="en-US" altLang="zh-CN" sz="1600" dirty="0"/>
              <a:t>F</a:t>
            </a:r>
            <a:endParaRPr lang="zh-CN" altLang="en-US" sz="1600" dirty="0"/>
          </a:p>
        </p:txBody>
      </p:sp>
      <p:sp>
        <p:nvSpPr>
          <p:cNvPr id="25" name="文本框 24">
            <a:extLst>
              <a:ext uri="{FF2B5EF4-FFF2-40B4-BE49-F238E27FC236}">
                <a16:creationId xmlns:a16="http://schemas.microsoft.com/office/drawing/2014/main" id="{5FD50A69-7461-2A5F-A312-918E745F12C1}"/>
              </a:ext>
            </a:extLst>
          </p:cNvPr>
          <p:cNvSpPr txBox="1"/>
          <p:nvPr/>
        </p:nvSpPr>
        <p:spPr>
          <a:xfrm>
            <a:off x="6139980" y="1567456"/>
            <a:ext cx="2608484" cy="338554"/>
          </a:xfrm>
          <a:prstGeom prst="rect">
            <a:avLst/>
          </a:prstGeom>
          <a:noFill/>
        </p:spPr>
        <p:txBody>
          <a:bodyPr wrap="square">
            <a:spAutoFit/>
          </a:bodyPr>
          <a:lstStyle/>
          <a:p>
            <a:r>
              <a:rPr lang="en-US" altLang="zh-CN" sz="1600" dirty="0">
                <a:highlight>
                  <a:srgbClr val="00FFFF"/>
                </a:highlight>
                <a:cs typeface="Arial" panose="020B0604020202020204" pitchFamily="34" charset="0"/>
              </a:rPr>
              <a:t>X</a:t>
            </a:r>
            <a:r>
              <a:rPr lang="en-US" altLang="zh-CN" sz="1600" dirty="0">
                <a:cs typeface="Arial" panose="020B0604020202020204" pitchFamily="34" charset="0"/>
              </a:rPr>
              <a:t>: </a:t>
            </a:r>
            <a:r>
              <a:rPr lang="en-US" altLang="zh-CN" sz="1600" dirty="0" err="1">
                <a:cs typeface="Arial" panose="020B0604020202020204" pitchFamily="34" charset="0"/>
              </a:rPr>
              <a:t>Tensione</a:t>
            </a:r>
            <a:r>
              <a:rPr lang="en-US" altLang="zh-CN" sz="1600" dirty="0">
                <a:cs typeface="Arial" panose="020B0604020202020204" pitchFamily="34" charset="0"/>
              </a:rPr>
              <a:t> di </a:t>
            </a:r>
            <a:r>
              <a:rPr lang="en-US" altLang="zh-CN" sz="1600" dirty="0" err="1">
                <a:cs typeface="Arial" panose="020B0604020202020204" pitchFamily="34" charset="0"/>
              </a:rPr>
              <a:t>linea</a:t>
            </a:r>
            <a:r>
              <a:rPr lang="en-US" altLang="zh-CN" sz="1600" dirty="0">
                <a:cs typeface="Arial" panose="020B0604020202020204" pitchFamily="34" charset="0"/>
              </a:rPr>
              <a:t> 540V</a:t>
            </a:r>
          </a:p>
        </p:txBody>
      </p:sp>
      <p:pic>
        <p:nvPicPr>
          <p:cNvPr id="6" name="图片 5">
            <a:extLst>
              <a:ext uri="{FF2B5EF4-FFF2-40B4-BE49-F238E27FC236}">
                <a16:creationId xmlns:a16="http://schemas.microsoft.com/office/drawing/2014/main" id="{258F583A-5859-1236-8EF8-2EE082DCA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2846388"/>
            <a:ext cx="4846844" cy="2146745"/>
          </a:xfrm>
          <a:prstGeom prst="rect">
            <a:avLst/>
          </a:prstGeom>
        </p:spPr>
      </p:pic>
    </p:spTree>
    <p:extLst>
      <p:ext uri="{BB962C8B-B14F-4D97-AF65-F5344CB8AC3E}">
        <p14:creationId xmlns:p14="http://schemas.microsoft.com/office/powerpoint/2010/main" val="333800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7547" y="195817"/>
            <a:ext cx="393828" cy="316987"/>
            <a:chOff x="1056682" y="1042188"/>
            <a:chExt cx="481651" cy="432048"/>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灯片编号占位符 1">
            <a:extLst>
              <a:ext uri="{FF2B5EF4-FFF2-40B4-BE49-F238E27FC236}">
                <a16:creationId xmlns:a16="http://schemas.microsoft.com/office/drawing/2014/main" id="{A3445669-D5EC-BE5F-A8E7-899E7062ABA6}"/>
              </a:ext>
            </a:extLst>
          </p:cNvPr>
          <p:cNvSpPr>
            <a:spLocks noGrp="1"/>
          </p:cNvSpPr>
          <p:nvPr>
            <p:ph type="sldNum" sz="quarter" idx="12"/>
          </p:nvPr>
        </p:nvSpPr>
        <p:spPr>
          <a:xfrm>
            <a:off x="6553200" y="4767267"/>
            <a:ext cx="2133600" cy="274637"/>
          </a:xfrm>
        </p:spPr>
        <p:txBody>
          <a:bodyPr/>
          <a:lstStyle/>
          <a:p>
            <a:fld id="{B1F40753-EF14-4779-8312-FF246AD22AE8}" type="slidenum">
              <a:rPr lang="zh-CN" altLang="en-US" smtClean="0">
                <a:solidFill>
                  <a:prstClr val="black">
                    <a:tint val="75000"/>
                  </a:prstClr>
                </a:solidFill>
              </a:rPr>
              <a:t>5</a:t>
            </a:fld>
            <a:endParaRPr lang="zh-CN" altLang="en-US">
              <a:solidFill>
                <a:prstClr val="black">
                  <a:tint val="75000"/>
                </a:prstClr>
              </a:solidFill>
            </a:endParaRPr>
          </a:p>
        </p:txBody>
      </p:sp>
      <p:grpSp>
        <p:nvGrpSpPr>
          <p:cNvPr id="10" name="组合 9">
            <a:extLst>
              <a:ext uri="{FF2B5EF4-FFF2-40B4-BE49-F238E27FC236}">
                <a16:creationId xmlns:a16="http://schemas.microsoft.com/office/drawing/2014/main" id="{1EF56FA0-088A-E2C9-DC81-D283334C1855}"/>
              </a:ext>
            </a:extLst>
          </p:cNvPr>
          <p:cNvGrpSpPr/>
          <p:nvPr/>
        </p:nvGrpSpPr>
        <p:grpSpPr>
          <a:xfrm>
            <a:off x="257547" y="195817"/>
            <a:ext cx="393828" cy="316987"/>
            <a:chOff x="1056682" y="1042188"/>
            <a:chExt cx="481651" cy="432048"/>
          </a:xfrm>
        </p:grpSpPr>
        <p:pic>
          <p:nvPicPr>
            <p:cNvPr id="11" name="Picture 2">
              <a:extLst>
                <a:ext uri="{FF2B5EF4-FFF2-40B4-BE49-F238E27FC236}">
                  <a16:creationId xmlns:a16="http://schemas.microsoft.com/office/drawing/2014/main" id="{740B56E6-B75F-7227-B1E5-3175C0A86A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548B43F-C58B-D899-8B84-B93D5C34AA8B}"/>
                </a:ext>
              </a:extLst>
            </p:cNvPr>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95">
            <a:extLst>
              <a:ext uri="{FF2B5EF4-FFF2-40B4-BE49-F238E27FC236}">
                <a16:creationId xmlns:a16="http://schemas.microsoft.com/office/drawing/2014/main" id="{754B8717-6865-CB0C-BD2D-A3967D8E5ED0}"/>
              </a:ext>
            </a:extLst>
          </p:cNvPr>
          <p:cNvSpPr txBox="1"/>
          <p:nvPr/>
        </p:nvSpPr>
        <p:spPr>
          <a:xfrm>
            <a:off x="743065" y="123478"/>
            <a:ext cx="3815699" cy="46037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XG3-15KW</a:t>
            </a:r>
          </a:p>
        </p:txBody>
      </p:sp>
      <p:sp>
        <p:nvSpPr>
          <p:cNvPr id="16" name="文本框 15">
            <a:extLst>
              <a:ext uri="{FF2B5EF4-FFF2-40B4-BE49-F238E27FC236}">
                <a16:creationId xmlns:a16="http://schemas.microsoft.com/office/drawing/2014/main" id="{2C18471D-9015-2F7C-C2B1-F09B5273C573}"/>
              </a:ext>
            </a:extLst>
          </p:cNvPr>
          <p:cNvSpPr txBox="1"/>
          <p:nvPr/>
        </p:nvSpPr>
        <p:spPr>
          <a:xfrm>
            <a:off x="225972" y="1347614"/>
            <a:ext cx="8130540" cy="2585323"/>
          </a:xfrm>
          <a:prstGeom prst="rect">
            <a:avLst/>
          </a:prstGeom>
          <a:noFill/>
        </p:spPr>
        <p:txBody>
          <a:bodyPr wrap="square" rtlCol="0">
            <a:spAutoFit/>
          </a:bodyPr>
          <a:lstStyle/>
          <a:p>
            <a:r>
              <a:rPr lang="en-US" altLang="zh-CN" dirty="0"/>
              <a:t>I </a:t>
            </a:r>
            <a:r>
              <a:rPr lang="en-US" altLang="zh-CN" dirty="0" err="1"/>
              <a:t>nostri</a:t>
            </a:r>
            <a:r>
              <a:rPr lang="en-US" altLang="zh-CN" dirty="0"/>
              <a:t> </a:t>
            </a:r>
            <a:r>
              <a:rPr lang="en-US" altLang="zh-CN" dirty="0" err="1"/>
              <a:t>vantaggi</a:t>
            </a:r>
            <a:r>
              <a:rPr lang="en-US" altLang="zh-CN" dirty="0"/>
              <a:t>:</a:t>
            </a:r>
          </a:p>
          <a:p>
            <a:endParaRPr lang="en-US" altLang="zh-CN" dirty="0"/>
          </a:p>
          <a:p>
            <a:endParaRPr lang="zh-CN" altLang="en-US" dirty="0"/>
          </a:p>
          <a:p>
            <a:pPr marL="285750" indent="-285750">
              <a:buFont typeface="Arial" panose="020B0604020202020204" pitchFamily="34" charset="0"/>
              <a:buChar char="•"/>
            </a:pPr>
            <a:r>
              <a:rPr lang="it-IT" altLang="zh-CN" dirty="0"/>
              <a:t>Massimo. Corrente di stringa FV 14A, e in futuro ci sarà una versione da 17A.</a:t>
            </a:r>
          </a:p>
          <a:p>
            <a:pPr marL="285750" indent="-285750">
              <a:buFont typeface="Arial" panose="020B0604020202020204" pitchFamily="34" charset="0"/>
              <a:buChar char="•"/>
            </a:pPr>
            <a:r>
              <a:rPr lang="it-IT" altLang="zh-CN" dirty="0"/>
              <a:t>Grado di protezione IP66</a:t>
            </a:r>
          </a:p>
          <a:p>
            <a:pPr marL="285750" indent="-285750">
              <a:buFont typeface="Arial" panose="020B0604020202020204" pitchFamily="34" charset="0"/>
              <a:buChar char="•"/>
            </a:pPr>
            <a:r>
              <a:rPr lang="it-IT" altLang="zh-CN" dirty="0"/>
              <a:t>Dimensioni ridotte e peso ridotto, facile da installare e trasportare</a:t>
            </a:r>
          </a:p>
          <a:p>
            <a:pPr marL="285750" indent="-285750">
              <a:buFont typeface="Arial" panose="020B0604020202020204" pitchFamily="34" charset="0"/>
              <a:buChar char="•"/>
            </a:pPr>
            <a:r>
              <a:rPr lang="it-IT" altLang="zh-CN" dirty="0"/>
              <a:t>Protezione SPD CC e CA standard di tipo II</a:t>
            </a:r>
          </a:p>
          <a:p>
            <a:pPr marL="285750" indent="-285750">
              <a:buFont typeface="Arial" panose="020B0604020202020204" pitchFamily="34" charset="0"/>
              <a:buChar char="•"/>
            </a:pPr>
            <a:r>
              <a:rPr lang="it-IT" altLang="zh-CN" dirty="0"/>
              <a:t>Con funzione AFCI (opzionale)</a:t>
            </a:r>
          </a:p>
          <a:p>
            <a:pPr marL="285750" indent="-285750">
              <a:buFont typeface="Arial" panose="020B0604020202020204" pitchFamily="34" charset="0"/>
              <a:buChar char="•"/>
            </a:pPr>
            <a:r>
              <a:rPr lang="it-IT" altLang="zh-CN" dirty="0"/>
              <a:t>Maggiore efficienza</a:t>
            </a:r>
            <a:endParaRPr lang="zh-CN" altLang="en-US" dirty="0"/>
          </a:p>
        </p:txBody>
      </p:sp>
    </p:spTree>
    <p:extLst>
      <p:ext uri="{BB962C8B-B14F-4D97-AF65-F5344CB8AC3E}">
        <p14:creationId xmlns:p14="http://schemas.microsoft.com/office/powerpoint/2010/main" val="62375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A20CC31-E516-5ED4-5EB8-93DEDD25312F}"/>
              </a:ext>
            </a:extLst>
          </p:cNvPr>
          <p:cNvGrpSpPr/>
          <p:nvPr/>
        </p:nvGrpSpPr>
        <p:grpSpPr>
          <a:xfrm>
            <a:off x="257547" y="195817"/>
            <a:ext cx="393828" cy="316987"/>
            <a:chOff x="1056682" y="1042188"/>
            <a:chExt cx="481651" cy="432048"/>
          </a:xfrm>
        </p:grpSpPr>
        <p:pic>
          <p:nvPicPr>
            <p:cNvPr id="10" name="Picture 2">
              <a:extLst>
                <a:ext uri="{FF2B5EF4-FFF2-40B4-BE49-F238E27FC236}">
                  <a16:creationId xmlns:a16="http://schemas.microsoft.com/office/drawing/2014/main" id="{855393FE-5978-0B7D-A9BC-EFB3B4E59A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B2B65A3-E680-F77A-8B26-196726C9F95F}"/>
                </a:ext>
              </a:extLst>
            </p:cNvPr>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95">
            <a:extLst>
              <a:ext uri="{FF2B5EF4-FFF2-40B4-BE49-F238E27FC236}">
                <a16:creationId xmlns:a16="http://schemas.microsoft.com/office/drawing/2014/main" id="{8F1C4897-9C5D-AF61-E2A6-C05DFE23F0DF}"/>
              </a:ext>
            </a:extLst>
          </p:cNvPr>
          <p:cNvSpPr txBox="1"/>
          <p:nvPr/>
        </p:nvSpPr>
        <p:spPr>
          <a:xfrm>
            <a:off x="743065" y="123478"/>
            <a:ext cx="3815699" cy="46037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XG15-40KW</a:t>
            </a:r>
          </a:p>
        </p:txBody>
      </p:sp>
      <p:sp>
        <p:nvSpPr>
          <p:cNvPr id="15" name="文本框 6">
            <a:extLst>
              <a:ext uri="{FF2B5EF4-FFF2-40B4-BE49-F238E27FC236}">
                <a16:creationId xmlns:a16="http://schemas.microsoft.com/office/drawing/2014/main" id="{AAA92C83-8F3E-653D-A217-0AEF04B8A200}"/>
              </a:ext>
            </a:extLst>
          </p:cNvPr>
          <p:cNvSpPr txBox="1"/>
          <p:nvPr/>
        </p:nvSpPr>
        <p:spPr>
          <a:xfrm>
            <a:off x="107504" y="1275606"/>
            <a:ext cx="8130540" cy="2031325"/>
          </a:xfrm>
          <a:prstGeom prst="rect">
            <a:avLst/>
          </a:prstGeom>
          <a:noFill/>
        </p:spPr>
        <p:txBody>
          <a:bodyPr wrap="square" rtlCol="0">
            <a:spAutoFit/>
          </a:bodyPr>
          <a:lstStyle/>
          <a:p>
            <a:r>
              <a:rPr lang="en-US" altLang="zh-CN" dirty="0"/>
              <a:t>I </a:t>
            </a:r>
            <a:r>
              <a:rPr lang="en-US" altLang="zh-CN" dirty="0" err="1"/>
              <a:t>nostri</a:t>
            </a:r>
            <a:r>
              <a:rPr lang="en-US" altLang="zh-CN" dirty="0"/>
              <a:t> </a:t>
            </a:r>
            <a:r>
              <a:rPr lang="en-US" altLang="zh-CN" dirty="0" err="1"/>
              <a:t>vantaggi</a:t>
            </a:r>
            <a:r>
              <a:rPr lang="en-US" altLang="zh-CN" dirty="0"/>
              <a:t>:</a:t>
            </a:r>
          </a:p>
          <a:p>
            <a:endParaRPr lang="zh-CN" altLang="en-US" dirty="0"/>
          </a:p>
          <a:p>
            <a:pPr marL="285750" indent="-285750">
              <a:buFont typeface="Arial" panose="020B0604020202020204" pitchFamily="34" charset="0"/>
              <a:buChar char="•"/>
            </a:pPr>
            <a:r>
              <a:rPr lang="it-IT" altLang="zh-CN" dirty="0"/>
              <a:t>Grado di protezione IP66</a:t>
            </a:r>
          </a:p>
          <a:p>
            <a:pPr marL="285750" indent="-285750">
              <a:buFont typeface="Arial" panose="020B0604020202020204" pitchFamily="34" charset="0"/>
              <a:buChar char="•"/>
            </a:pPr>
            <a:r>
              <a:rPr lang="it-IT" altLang="zh-CN" dirty="0"/>
              <a:t>Dimensioni ridotte e peso ridotto, facile da installare e trasportare</a:t>
            </a:r>
          </a:p>
          <a:p>
            <a:pPr marL="285750" indent="-285750">
              <a:buFont typeface="Arial" panose="020B0604020202020204" pitchFamily="34" charset="0"/>
              <a:buChar char="•"/>
            </a:pPr>
            <a:r>
              <a:rPr lang="it-IT" altLang="zh-CN" dirty="0"/>
              <a:t>Protezione SPD CC e CA standard di tipo II</a:t>
            </a:r>
          </a:p>
          <a:p>
            <a:pPr marL="285750" indent="-285750">
              <a:buFont typeface="Arial" panose="020B0604020202020204" pitchFamily="34" charset="0"/>
              <a:buChar char="•"/>
            </a:pPr>
            <a:r>
              <a:rPr lang="it-IT" altLang="zh-CN" dirty="0"/>
              <a:t>Con funzione AFCI (opzionale)</a:t>
            </a:r>
            <a:endParaRPr lang="zh-CN" altLang="en-US" dirty="0"/>
          </a:p>
          <a:p>
            <a:pPr marL="285750" indent="-285750">
              <a:buFont typeface="Arial" panose="020B0604020202020204" pitchFamily="34" charset="0"/>
              <a:buChar char="•"/>
            </a:pPr>
            <a:endParaRPr lang="zh-CN" altLang="en-US" dirty="0"/>
          </a:p>
        </p:txBody>
      </p:sp>
    </p:spTree>
    <p:extLst>
      <p:ext uri="{BB962C8B-B14F-4D97-AF65-F5344CB8AC3E}">
        <p14:creationId xmlns:p14="http://schemas.microsoft.com/office/powerpoint/2010/main" val="1718307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C3CD5B0-50BC-D8D8-24C4-64B81EA44947}"/>
              </a:ext>
            </a:extLst>
          </p:cNvPr>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7</a:t>
            </a:fld>
            <a:endParaRPr lang="zh-CN" altLang="en-US">
              <a:solidFill>
                <a:prstClr val="black">
                  <a:tint val="75000"/>
                </a:prstClr>
              </a:solidFill>
            </a:endParaRPr>
          </a:p>
        </p:txBody>
      </p:sp>
      <p:sp>
        <p:nvSpPr>
          <p:cNvPr id="3" name="灯片编号占位符 1">
            <a:extLst>
              <a:ext uri="{FF2B5EF4-FFF2-40B4-BE49-F238E27FC236}">
                <a16:creationId xmlns:a16="http://schemas.microsoft.com/office/drawing/2014/main" id="{FC76B1F4-A030-0F48-E4AC-61F8F5C6D966}"/>
              </a:ext>
            </a:extLst>
          </p:cNvPr>
          <p:cNvSpPr txBox="1">
            <a:spLocks/>
          </p:cNvSpPr>
          <p:nvPr/>
        </p:nvSpPr>
        <p:spPr>
          <a:xfrm>
            <a:off x="6553200" y="4767267"/>
            <a:ext cx="2133600" cy="274637"/>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F40753-EF14-4779-8312-FF246AD22AE8}" type="slidenum">
              <a:rPr lang="zh-CN" altLang="en-US" smtClean="0">
                <a:solidFill>
                  <a:prstClr val="black">
                    <a:tint val="75000"/>
                  </a:prstClr>
                </a:solidFill>
              </a:rPr>
              <a:pPr/>
              <a:t>7</a:t>
            </a:fld>
            <a:endParaRPr lang="zh-CN" altLang="en-US">
              <a:solidFill>
                <a:prstClr val="black">
                  <a:tint val="75000"/>
                </a:prstClr>
              </a:solidFill>
            </a:endParaRPr>
          </a:p>
        </p:txBody>
      </p:sp>
      <p:grpSp>
        <p:nvGrpSpPr>
          <p:cNvPr id="4" name="组合 3">
            <a:extLst>
              <a:ext uri="{FF2B5EF4-FFF2-40B4-BE49-F238E27FC236}">
                <a16:creationId xmlns:a16="http://schemas.microsoft.com/office/drawing/2014/main" id="{5B0737E4-A0CE-B18B-8254-6F4150EE3983}"/>
              </a:ext>
            </a:extLst>
          </p:cNvPr>
          <p:cNvGrpSpPr/>
          <p:nvPr/>
        </p:nvGrpSpPr>
        <p:grpSpPr>
          <a:xfrm>
            <a:off x="257547" y="195817"/>
            <a:ext cx="393828" cy="316987"/>
            <a:chOff x="1056682" y="1042188"/>
            <a:chExt cx="481651" cy="432048"/>
          </a:xfrm>
        </p:grpSpPr>
        <p:pic>
          <p:nvPicPr>
            <p:cNvPr id="5" name="Picture 2">
              <a:extLst>
                <a:ext uri="{FF2B5EF4-FFF2-40B4-BE49-F238E27FC236}">
                  <a16:creationId xmlns:a16="http://schemas.microsoft.com/office/drawing/2014/main" id="{286905FB-EA10-4418-1C0D-19662EA903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0937C865-9040-4B4B-8514-2AB6E180527F}"/>
                </a:ext>
              </a:extLst>
            </p:cNvPr>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95">
            <a:extLst>
              <a:ext uri="{FF2B5EF4-FFF2-40B4-BE49-F238E27FC236}">
                <a16:creationId xmlns:a16="http://schemas.microsoft.com/office/drawing/2014/main" id="{21F63B3F-6094-217B-149E-EA7CE9C9D663}"/>
              </a:ext>
            </a:extLst>
          </p:cNvPr>
          <p:cNvSpPr txBox="1"/>
          <p:nvPr/>
        </p:nvSpPr>
        <p:spPr>
          <a:xfrm>
            <a:off x="743065" y="123478"/>
            <a:ext cx="3815699" cy="46037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XG50-70KW</a:t>
            </a:r>
          </a:p>
        </p:txBody>
      </p:sp>
      <p:sp>
        <p:nvSpPr>
          <p:cNvPr id="8" name="文本框 7">
            <a:extLst>
              <a:ext uri="{FF2B5EF4-FFF2-40B4-BE49-F238E27FC236}">
                <a16:creationId xmlns:a16="http://schemas.microsoft.com/office/drawing/2014/main" id="{A92F61F3-3031-C0FC-6497-B73CB46F6EAC}"/>
              </a:ext>
            </a:extLst>
          </p:cNvPr>
          <p:cNvSpPr txBox="1"/>
          <p:nvPr/>
        </p:nvSpPr>
        <p:spPr>
          <a:xfrm>
            <a:off x="474345" y="1128395"/>
            <a:ext cx="8130540" cy="2862322"/>
          </a:xfrm>
          <a:prstGeom prst="rect">
            <a:avLst/>
          </a:prstGeom>
          <a:noFill/>
        </p:spPr>
        <p:txBody>
          <a:bodyPr wrap="square" rtlCol="0">
            <a:spAutoFit/>
          </a:bodyPr>
          <a:lstStyle/>
          <a:p>
            <a:r>
              <a:rPr lang="it-IT" altLang="zh-CN" dirty="0"/>
              <a:t>Il nostro vantaggio:</a:t>
            </a:r>
          </a:p>
          <a:p>
            <a:endParaRPr lang="it-IT" altLang="zh-CN" dirty="0"/>
          </a:p>
          <a:p>
            <a:r>
              <a:rPr lang="it-IT" altLang="zh-CN" dirty="0"/>
              <a:t>4 design MPPT, migliorare l'efficienza di generazione, ridurre l'impatto dell'ambiente ombra</a:t>
            </a:r>
          </a:p>
          <a:p>
            <a:r>
              <a:rPr lang="it-IT" altLang="zh-CN" dirty="0"/>
              <a:t>Grado di protezione IP66</a:t>
            </a:r>
          </a:p>
          <a:p>
            <a:r>
              <a:rPr lang="it-IT" altLang="zh-CN" dirty="0"/>
              <a:t>Dimensioni ridotte e peso ridotto, facile da installare e trasportare</a:t>
            </a:r>
          </a:p>
          <a:p>
            <a:r>
              <a:rPr lang="it-IT" altLang="zh-CN" dirty="0"/>
              <a:t>Protezione SPD CC e CA standard di tipo II</a:t>
            </a:r>
          </a:p>
          <a:p>
            <a:r>
              <a:rPr lang="it-IT" altLang="zh-CN" dirty="0"/>
              <a:t>Con funzione AFCI (opzionale)</a:t>
            </a:r>
            <a:endParaRPr lang="zh-CN" altLang="en-US" dirty="0"/>
          </a:p>
          <a:p>
            <a:pPr marL="285750" indent="-285750">
              <a:buFont typeface="Arial" panose="020B0604020202020204" pitchFamily="34" charset="0"/>
              <a:buChar char="•"/>
            </a:pPr>
            <a:endParaRPr lang="zh-CN" altLang="en-US" dirty="0"/>
          </a:p>
          <a:p>
            <a:pPr indent="0">
              <a:buFont typeface="Arial" panose="020B0604020202020204" pitchFamily="34" charset="0"/>
              <a:buNone/>
            </a:pPr>
            <a:endParaRPr lang="zh-CN" altLang="en-US" dirty="0"/>
          </a:p>
        </p:txBody>
      </p:sp>
    </p:spTree>
    <p:extLst>
      <p:ext uri="{BB962C8B-B14F-4D97-AF65-F5344CB8AC3E}">
        <p14:creationId xmlns:p14="http://schemas.microsoft.com/office/powerpoint/2010/main" val="1618616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42246CA-C9B8-CB91-D7AC-F368B062AA81}"/>
              </a:ext>
            </a:extLst>
          </p:cNvPr>
          <p:cNvSpPr>
            <a:spLocks noGrp="1"/>
          </p:cNvSpPr>
          <p:nvPr>
            <p:ph type="sldNum" sz="quarter" idx="12"/>
          </p:nvPr>
        </p:nvSpPr>
        <p:spPr/>
        <p:txBody>
          <a:bodyPr/>
          <a:lstStyle/>
          <a:p>
            <a:fld id="{B1F40753-EF14-4779-8312-FF246AD22AE8}" type="slidenum">
              <a:rPr lang="zh-CN" altLang="en-US" smtClean="0">
                <a:solidFill>
                  <a:prstClr val="black">
                    <a:tint val="75000"/>
                  </a:prstClr>
                </a:solidFill>
              </a:rPr>
              <a:t>8</a:t>
            </a:fld>
            <a:endParaRPr lang="zh-CN" altLang="en-US">
              <a:solidFill>
                <a:prstClr val="black">
                  <a:tint val="75000"/>
                </a:prstClr>
              </a:solidFill>
            </a:endParaRPr>
          </a:p>
        </p:txBody>
      </p:sp>
      <p:grpSp>
        <p:nvGrpSpPr>
          <p:cNvPr id="3" name="组合 2">
            <a:extLst>
              <a:ext uri="{FF2B5EF4-FFF2-40B4-BE49-F238E27FC236}">
                <a16:creationId xmlns:a16="http://schemas.microsoft.com/office/drawing/2014/main" id="{DA80EBA0-D847-F2EB-2CD4-7968AF918481}"/>
              </a:ext>
            </a:extLst>
          </p:cNvPr>
          <p:cNvGrpSpPr/>
          <p:nvPr/>
        </p:nvGrpSpPr>
        <p:grpSpPr>
          <a:xfrm>
            <a:off x="257547" y="195817"/>
            <a:ext cx="393828" cy="316987"/>
            <a:chOff x="1056682" y="1042188"/>
            <a:chExt cx="481651" cy="432048"/>
          </a:xfrm>
        </p:grpSpPr>
        <p:pic>
          <p:nvPicPr>
            <p:cNvPr id="4" name="Picture 2">
              <a:extLst>
                <a:ext uri="{FF2B5EF4-FFF2-40B4-BE49-F238E27FC236}">
                  <a16:creationId xmlns:a16="http://schemas.microsoft.com/office/drawing/2014/main" id="{983AE109-6BF2-FA76-E65C-B275211094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EDBAB6DE-0024-7C24-F503-98F2CAC53DFC}"/>
                </a:ext>
              </a:extLst>
            </p:cNvPr>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95">
            <a:extLst>
              <a:ext uri="{FF2B5EF4-FFF2-40B4-BE49-F238E27FC236}">
                <a16:creationId xmlns:a16="http://schemas.microsoft.com/office/drawing/2014/main" id="{AD380CAA-3444-99ED-89CA-6E9740578D21}"/>
              </a:ext>
            </a:extLst>
          </p:cNvPr>
          <p:cNvSpPr txBox="1"/>
          <p:nvPr/>
        </p:nvSpPr>
        <p:spPr>
          <a:xfrm>
            <a:off x="743065" y="123478"/>
            <a:ext cx="3815699" cy="460375"/>
          </a:xfrm>
          <a:prstGeom prst="rect">
            <a:avLst/>
          </a:prstGeom>
          <a:noFill/>
        </p:spPr>
        <p:txBody>
          <a:bodyPr wrap="square" rtlCol="0">
            <a:spAutoFit/>
          </a:bodyPr>
          <a:lstStyle/>
          <a:p>
            <a:r>
              <a:rPr lang="en-US" altLang="zh-CN" sz="2400" dirty="0">
                <a:solidFill>
                  <a:schemeClr val="accent1">
                    <a:lumMod val="75000"/>
                  </a:schemeClr>
                </a:solidFill>
                <a:latin typeface="微软雅黑" panose="020B0503020204020204" pitchFamily="34" charset="-122"/>
                <a:ea typeface="微软雅黑" panose="020B0503020204020204" pitchFamily="34" charset="-122"/>
              </a:rPr>
              <a:t>XG100-136KW</a:t>
            </a:r>
          </a:p>
        </p:txBody>
      </p:sp>
      <p:sp>
        <p:nvSpPr>
          <p:cNvPr id="7" name="文本框 6">
            <a:extLst>
              <a:ext uri="{FF2B5EF4-FFF2-40B4-BE49-F238E27FC236}">
                <a16:creationId xmlns:a16="http://schemas.microsoft.com/office/drawing/2014/main" id="{A4EAAB54-17D4-115E-E48E-6231EB2A717F}"/>
              </a:ext>
            </a:extLst>
          </p:cNvPr>
          <p:cNvSpPr txBox="1"/>
          <p:nvPr/>
        </p:nvSpPr>
        <p:spPr>
          <a:xfrm>
            <a:off x="466725" y="1062990"/>
            <a:ext cx="7994015" cy="2585323"/>
          </a:xfrm>
          <a:prstGeom prst="rect">
            <a:avLst/>
          </a:prstGeom>
          <a:noFill/>
        </p:spPr>
        <p:txBody>
          <a:bodyPr wrap="square" rtlCol="0">
            <a:spAutoFit/>
          </a:bodyPr>
          <a:lstStyle/>
          <a:p>
            <a:r>
              <a:rPr lang="it-IT" altLang="zh-CN" dirty="0"/>
              <a:t>I nostri vantaggi:</a:t>
            </a:r>
          </a:p>
          <a:p>
            <a:endParaRPr lang="it-IT" altLang="zh-CN" dirty="0"/>
          </a:p>
          <a:p>
            <a:r>
              <a:rPr lang="it-IT" altLang="zh-CN" dirty="0"/>
              <a:t>Corrente MPPT da 26 A (disponi anche di modelli con corrente MPPT da 30 A)</a:t>
            </a:r>
          </a:p>
          <a:p>
            <a:r>
              <a:rPr lang="it-IT" altLang="zh-CN" dirty="0"/>
              <a:t>Ampia gamma di tensioni MPPT, prolunga efficacemente il tempo di generazione di energia</a:t>
            </a:r>
          </a:p>
          <a:p>
            <a:r>
              <a:rPr lang="it-IT" altLang="zh-CN" dirty="0"/>
              <a:t>Protezione SPD CC e CA standard di tipo II</a:t>
            </a:r>
          </a:p>
          <a:p>
            <a:r>
              <a:rPr lang="it-IT" altLang="zh-CN" dirty="0"/>
              <a:t>Con AFCI, funzione PID (opzionale)</a:t>
            </a:r>
          </a:p>
          <a:p>
            <a:r>
              <a:rPr lang="it-IT" altLang="zh-CN" dirty="0"/>
              <a:t>Le ventole di raffreddamento a cassetto facilitano la manutenzione.</a:t>
            </a:r>
            <a:endParaRPr lang="zh-CN" altLang="en-US" dirty="0"/>
          </a:p>
          <a:p>
            <a:endParaRPr lang="zh-CN" altLang="en-US" dirty="0"/>
          </a:p>
        </p:txBody>
      </p:sp>
    </p:spTree>
    <p:extLst>
      <p:ext uri="{BB962C8B-B14F-4D97-AF65-F5344CB8AC3E}">
        <p14:creationId xmlns:p14="http://schemas.microsoft.com/office/powerpoint/2010/main" val="668863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7547" y="195817"/>
            <a:ext cx="393828" cy="316987"/>
            <a:chOff x="1056682" y="1042188"/>
            <a:chExt cx="481651" cy="432048"/>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658"/>
            <a:stretch>
              <a:fillRect/>
            </a:stretch>
          </p:blipFill>
          <p:spPr bwMode="auto">
            <a:xfrm>
              <a:off x="1056682" y="1042188"/>
              <a:ext cx="41314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a14:imgEffect>
                      <a14:imgEffect>
                        <a14:colorTemperature colorTemp="1500"/>
                      </a14:imgEffect>
                    </a14:imgLayer>
                  </a14:imgProps>
                </a:ext>
                <a:ext uri="{28A0092B-C50C-407E-A947-70E740481C1C}">
                  <a14:useLocalDpi xmlns:a14="http://schemas.microsoft.com/office/drawing/2010/main" val="0"/>
                </a:ext>
              </a:extLst>
            </a:blip>
            <a:srcRect l="-1" r="47707"/>
            <a:stretch>
              <a:fillRect/>
            </a:stretch>
          </p:blipFill>
          <p:spPr bwMode="auto">
            <a:xfrm>
              <a:off x="1091016" y="1114196"/>
              <a:ext cx="447317"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6" name="TextBox 95"/>
          <p:cNvSpPr txBox="1"/>
          <p:nvPr/>
        </p:nvSpPr>
        <p:spPr>
          <a:xfrm>
            <a:off x="743065" y="123478"/>
            <a:ext cx="6205199" cy="461665"/>
          </a:xfrm>
          <a:prstGeom prst="rect">
            <a:avLst/>
          </a:prstGeom>
          <a:noFill/>
        </p:spPr>
        <p:txBody>
          <a:bodyPr wrap="square" rtlCol="0">
            <a:spAutoFit/>
          </a:bodyPr>
          <a:lstStyle/>
          <a:p>
            <a:r>
              <a:rPr lang="it-IT" altLang="zh-CN" sz="2400" dirty="0">
                <a:solidFill>
                  <a:schemeClr val="accent1">
                    <a:lumMod val="75000"/>
                  </a:schemeClr>
                </a:solidFill>
                <a:latin typeface="微软雅黑" panose="020B0503020204020204" pitchFamily="34" charset="-122"/>
                <a:ea typeface="微软雅黑" panose="020B0503020204020204" pitchFamily="34" charset="-122"/>
              </a:rPr>
              <a:t>Ventole di raffreddamento a cassetto</a:t>
            </a:r>
            <a:endParaRPr lang="en-US" altLang="zh-CN"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12" name="图片 10">
            <a:extLst>
              <a:ext uri="{FF2B5EF4-FFF2-40B4-BE49-F238E27FC236}">
                <a16:creationId xmlns:a16="http://schemas.microsoft.com/office/drawing/2014/main" id="{D2B7A36F-D213-8A86-45B9-E2799B0E5E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1316708"/>
            <a:ext cx="2520280" cy="374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6">
            <a:extLst>
              <a:ext uri="{FF2B5EF4-FFF2-40B4-BE49-F238E27FC236}">
                <a16:creationId xmlns:a16="http://schemas.microsoft.com/office/drawing/2014/main" id="{6804F342-0CC3-0EC1-0B45-EA578431E3C9}"/>
              </a:ext>
            </a:extLst>
          </p:cNvPr>
          <p:cNvSpPr txBox="1">
            <a:spLocks noChangeArrowheads="1"/>
          </p:cNvSpPr>
          <p:nvPr/>
        </p:nvSpPr>
        <p:spPr bwMode="auto">
          <a:xfrm>
            <a:off x="405870" y="620219"/>
            <a:ext cx="7694522" cy="56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Tx/>
              <a:buNone/>
            </a:pPr>
            <a:r>
              <a:rPr lang="it-IT" altLang="zh-CN" sz="1800" dirty="0">
                <a:ea typeface="微软雅黑" panose="020B0503020204020204" pitchFamily="34" charset="-122"/>
              </a:rPr>
              <a:t>Le ventole di raffreddamento a cassetto facilitano la manutenzione.</a:t>
            </a:r>
            <a:endParaRPr lang="en-US" altLang="zh-CN" sz="1800" dirty="0">
              <a:ea typeface="微软雅黑" panose="020B0503020204020204" pitchFamily="34" charset="-122"/>
            </a:endParaRPr>
          </a:p>
        </p:txBody>
      </p:sp>
      <p:pic>
        <p:nvPicPr>
          <p:cNvPr id="6" name="图片 5">
            <a:extLst>
              <a:ext uri="{FF2B5EF4-FFF2-40B4-BE49-F238E27FC236}">
                <a16:creationId xmlns:a16="http://schemas.microsoft.com/office/drawing/2014/main" id="{16757A8C-52F2-2024-9B7F-E565303A13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992" y="1336757"/>
            <a:ext cx="2648893" cy="3723879"/>
          </a:xfrm>
          <a:prstGeom prst="rect">
            <a:avLst/>
          </a:prstGeom>
        </p:spPr>
      </p:pic>
    </p:spTree>
    <p:extLst>
      <p:ext uri="{BB962C8B-B14F-4D97-AF65-F5344CB8AC3E}">
        <p14:creationId xmlns:p14="http://schemas.microsoft.com/office/powerpoint/2010/main" val="2220830830"/>
      </p:ext>
    </p:extLst>
  </p:cSld>
  <p:clrMapOvr>
    <a:masterClrMapping/>
  </p:clrMapOvr>
</p:sld>
</file>

<file path=ppt/theme/theme1.xml><?xml version="1.0" encoding="utf-8"?>
<a:theme xmlns:a="http://schemas.openxmlformats.org/drawingml/2006/main" name="主题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蓝色1">
      <a:dk1>
        <a:srgbClr val="10253F"/>
      </a:dk1>
      <a:lt1>
        <a:sysClr val="window" lastClr="FFFFFF"/>
      </a:lt1>
      <a:dk2>
        <a:srgbClr val="376092"/>
      </a:dk2>
      <a:lt2>
        <a:srgbClr val="EEECE1"/>
      </a:lt2>
      <a:accent1>
        <a:srgbClr val="193961"/>
      </a:accent1>
      <a:accent2>
        <a:srgbClr val="17375E"/>
      </a:accent2>
      <a:accent3>
        <a:srgbClr val="538CD3"/>
      </a:accent3>
      <a:accent4>
        <a:srgbClr val="8EB4E3"/>
      </a:accent4>
      <a:accent5>
        <a:srgbClr val="DDE8F6"/>
      </a:accent5>
      <a:accent6>
        <a:srgbClr val="C6D9F0"/>
      </a:accent6>
      <a:hlink>
        <a:srgbClr val="00B050"/>
      </a:hlink>
      <a:folHlink>
        <a:srgbClr val="E36C0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bwMode="auto">
        <a:noFill/>
        <a:ln w="9525">
          <a:solidFill>
            <a:schemeClr val="bg2"/>
          </a:solidFill>
          <a:miter lim="800000"/>
          <a:tailEnd type="triangle" w="med" len="med"/>
        </a:ln>
      </a:spPr>
      <a:body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主题2</Template>
  <TotalTime>2685</TotalTime>
  <Words>924</Words>
  <Application>Microsoft Office PowerPoint</Application>
  <PresentationFormat>全屏显示(16:9)</PresentationFormat>
  <Paragraphs>258</Paragraphs>
  <Slides>29</Slides>
  <Notes>8</Notes>
  <HiddenSlides>0</HiddenSlides>
  <MMClips>0</MMClips>
  <ScaleCrop>false</ScaleCrop>
  <HeadingPairs>
    <vt:vector size="6" baseType="variant">
      <vt:variant>
        <vt:lpstr>已用的字体</vt:lpstr>
      </vt:variant>
      <vt:variant>
        <vt:i4>5</vt:i4>
      </vt:variant>
      <vt:variant>
        <vt:lpstr>主题</vt:lpstr>
      </vt:variant>
      <vt:variant>
        <vt:i4>5</vt:i4>
      </vt:variant>
      <vt:variant>
        <vt:lpstr>幻灯片标题</vt:lpstr>
      </vt:variant>
      <vt:variant>
        <vt:i4>29</vt:i4>
      </vt:variant>
    </vt:vector>
  </HeadingPairs>
  <TitlesOfParts>
    <vt:vector size="39" baseType="lpstr">
      <vt:lpstr>微软雅黑</vt:lpstr>
      <vt:lpstr>宋体</vt:lpstr>
      <vt:lpstr>微软雅黑 Light</vt:lpstr>
      <vt:lpstr>Arial</vt:lpstr>
      <vt:lpstr>Calibri</vt:lpstr>
      <vt:lpstr>主题2</vt:lpstr>
      <vt:lpstr>Office 主题</vt:lpstr>
      <vt:lpstr>1_自定义设计方案</vt:lpstr>
      <vt:lpstr>1_Office 主题</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Duan Yilin</cp:lastModifiedBy>
  <cp:revision>199</cp:revision>
  <dcterms:created xsi:type="dcterms:W3CDTF">2019-01-02T05:45:00Z</dcterms:created>
  <dcterms:modified xsi:type="dcterms:W3CDTF">2023-07-01T09:32:52Z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ies>
</file>